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80" r:id="rId3"/>
    <p:sldId id="602" r:id="rId4"/>
    <p:sldId id="686" r:id="rId6"/>
    <p:sldId id="687" r:id="rId7"/>
    <p:sldId id="665" r:id="rId8"/>
    <p:sldId id="664" r:id="rId9"/>
    <p:sldId id="662" r:id="rId10"/>
    <p:sldId id="682" r:id="rId11"/>
    <p:sldId id="684" r:id="rId12"/>
    <p:sldId id="626" r:id="rId13"/>
    <p:sldId id="625" r:id="rId14"/>
    <p:sldId id="624" r:id="rId15"/>
    <p:sldId id="623" r:id="rId16"/>
    <p:sldId id="622" r:id="rId17"/>
    <p:sldId id="621" r:id="rId18"/>
    <p:sldId id="620" r:id="rId19"/>
    <p:sldId id="619" r:id="rId20"/>
    <p:sldId id="618" r:id="rId21"/>
    <p:sldId id="617" r:id="rId22"/>
    <p:sldId id="616" r:id="rId23"/>
    <p:sldId id="615" r:id="rId24"/>
    <p:sldId id="614" r:id="rId25"/>
    <p:sldId id="613" r:id="rId26"/>
    <p:sldId id="612" r:id="rId27"/>
    <p:sldId id="633" r:id="rId28"/>
    <p:sldId id="632" r:id="rId29"/>
    <p:sldId id="631" r:id="rId30"/>
    <p:sldId id="630" r:id="rId31"/>
    <p:sldId id="629" r:id="rId32"/>
    <p:sldId id="628" r:id="rId33"/>
    <p:sldId id="635" r:id="rId34"/>
    <p:sldId id="637" r:id="rId35"/>
    <p:sldId id="638" r:id="rId36"/>
    <p:sldId id="639" r:id="rId37"/>
    <p:sldId id="640" r:id="rId38"/>
    <p:sldId id="641" r:id="rId39"/>
    <p:sldId id="642" r:id="rId40"/>
    <p:sldId id="643" r:id="rId41"/>
    <p:sldId id="636" r:id="rId42"/>
    <p:sldId id="634" r:id="rId43"/>
    <p:sldId id="644" r:id="rId44"/>
    <p:sldId id="645" r:id="rId45"/>
    <p:sldId id="646" r:id="rId46"/>
    <p:sldId id="647" r:id="rId47"/>
    <p:sldId id="648" r:id="rId48"/>
    <p:sldId id="649" r:id="rId49"/>
    <p:sldId id="655" r:id="rId50"/>
    <p:sldId id="654" r:id="rId51"/>
    <p:sldId id="653" r:id="rId52"/>
    <p:sldId id="650" r:id="rId53"/>
    <p:sldId id="651" r:id="rId54"/>
    <p:sldId id="652" r:id="rId55"/>
    <p:sldId id="661" r:id="rId56"/>
    <p:sldId id="660" r:id="rId57"/>
    <p:sldId id="659" r:id="rId58"/>
    <p:sldId id="666" r:id="rId59"/>
    <p:sldId id="685" r:id="rId60"/>
    <p:sldId id="667" r:id="rId61"/>
    <p:sldId id="669" r:id="rId62"/>
    <p:sldId id="671" r:id="rId63"/>
    <p:sldId id="673" r:id="rId64"/>
    <p:sldId id="674" r:id="rId65"/>
    <p:sldId id="675" r:id="rId66"/>
    <p:sldId id="676" r:id="rId67"/>
    <p:sldId id="677" r:id="rId68"/>
    <p:sldId id="678" r:id="rId69"/>
    <p:sldId id="679" r:id="rId70"/>
    <p:sldId id="680" r:id="rId71"/>
    <p:sldId id="681" r:id="rId72"/>
    <p:sldId id="672" r:id="rId73"/>
    <p:sldId id="670" r:id="rId74"/>
    <p:sldId id="668" r:id="rId75"/>
    <p:sldId id="627" r:id="rId76"/>
    <p:sldId id="608" r:id="rId77"/>
    <p:sldId id="609" r:id="rId78"/>
    <p:sldId id="611" r:id="rId79"/>
    <p:sldId id="610" r:id="rId80"/>
    <p:sldId id="603" r:id="rId81"/>
    <p:sldId id="604" r:id="rId82"/>
    <p:sldId id="605" r:id="rId83"/>
    <p:sldId id="606" r:id="rId84"/>
    <p:sldId id="607" r:id="rId85"/>
    <p:sldId id="656" r:id="rId86"/>
    <p:sldId id="657" r:id="rId87"/>
    <p:sldId id="658" r:id="rId88"/>
    <p:sldId id="520" r:id="rId8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00B3EA"/>
    <a:srgbClr val="005BAC"/>
    <a:srgbClr val="595959"/>
    <a:srgbClr val="BFBFBF"/>
    <a:srgbClr val="00B3EB"/>
    <a:srgbClr val="B3B939"/>
    <a:srgbClr val="D16813"/>
    <a:srgbClr val="E07275"/>
    <a:srgbClr val="41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0" autoAdjust="0"/>
    <p:restoredTop sz="95400" autoAdjust="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>
        <p:guide orient="horz" pos="2591"/>
        <p:guide orient="horz" pos="1570"/>
        <p:guide pos="3840"/>
        <p:guide orient="horz" pos="2931"/>
        <p:guide orient="horz" pos="913"/>
        <p:guide orient="horz" pos="482"/>
        <p:guide pos="439"/>
        <p:guide orient="horz" pos="2183"/>
        <p:guide pos="7197"/>
        <p:guide orient="horz" pos="347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52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3" Type="http://schemas.openxmlformats.org/officeDocument/2006/relationships/commentAuthors" Target="commentAuthors.xml"/><Relationship Id="rId92" Type="http://schemas.openxmlformats.org/officeDocument/2006/relationships/tableStyles" Target="tableStyles.xml"/><Relationship Id="rId91" Type="http://schemas.openxmlformats.org/officeDocument/2006/relationships/viewProps" Target="viewProps.xml"/><Relationship Id="rId90" Type="http://schemas.openxmlformats.org/officeDocument/2006/relationships/presProps" Target="presProps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B18BC8F-D931-4A02-8902-D975693F5C7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3301037-3B88-4A65-9EBA-A3F1A2803E5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*）数据中心的东西流量</a:t>
            </a:r>
            <a:r>
              <a:rPr lang="en-US" altLang="zh-CN" smtClean="0"/>
              <a:t>vs.</a:t>
            </a:r>
            <a:r>
              <a:rPr lang="zh-CN" altLang="en-US" smtClean="0"/>
              <a:t>南北流量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*）数据来源：</a:t>
            </a:r>
            <a:r>
              <a:rPr lang="en-US" altLang="zh-CN" err="1" smtClean="0"/>
              <a:t>RightScale</a:t>
            </a:r>
            <a:endParaRPr lang="en-US" altLang="zh-CN" smtClean="0"/>
          </a:p>
          <a:p>
            <a:r>
              <a:rPr lang="zh-CN" altLang="en-US" smtClean="0"/>
              <a:t>*）取样</a:t>
            </a:r>
            <a:r>
              <a:rPr lang="en-US" altLang="zh-CN" smtClean="0"/>
              <a:t>1060</a:t>
            </a:r>
            <a:r>
              <a:rPr lang="zh-CN" altLang="en-US" smtClean="0"/>
              <a:t>家企业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CD81-43EA-402C-ACF3-31068C1AE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email"/>
          <a:srcRect t="22242" b="8406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22" name="Freeform 5"/>
          <p:cNvSpPr/>
          <p:nvPr userDrawn="1"/>
        </p:nvSpPr>
        <p:spPr bwMode="auto">
          <a:xfrm flipH="1">
            <a:off x="7916008" y="820560"/>
            <a:ext cx="3441494" cy="3442938"/>
          </a:xfrm>
          <a:custGeom>
            <a:avLst/>
            <a:gdLst>
              <a:gd name="T0" fmla="*/ 1006 w 1006"/>
              <a:gd name="T1" fmla="*/ 0 h 1007"/>
              <a:gd name="T2" fmla="*/ 65 w 1006"/>
              <a:gd name="T3" fmla="*/ 0 h 1007"/>
              <a:gd name="T4" fmla="*/ 0 w 1006"/>
              <a:gd name="T5" fmla="*/ 65 h 1007"/>
              <a:gd name="T6" fmla="*/ 0 w 1006"/>
              <a:gd name="T7" fmla="*/ 1007 h 1007"/>
              <a:gd name="T8" fmla="*/ 1006 w 1006"/>
              <a:gd name="T9" fmla="*/ 1007 h 1007"/>
              <a:gd name="T10" fmla="*/ 1006 w 1006"/>
              <a:gd name="T11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6" h="1007">
                <a:moveTo>
                  <a:pt x="1006" y="0"/>
                </a:moveTo>
                <a:cubicBezTo>
                  <a:pt x="65" y="0"/>
                  <a:pt x="65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007"/>
                  <a:pt x="0" y="1007"/>
                  <a:pt x="0" y="1007"/>
                </a:cubicBezTo>
                <a:cubicBezTo>
                  <a:pt x="1006" y="1007"/>
                  <a:pt x="1006" y="1007"/>
                  <a:pt x="1006" y="1007"/>
                </a:cubicBezTo>
                <a:cubicBezTo>
                  <a:pt x="1006" y="0"/>
                  <a:pt x="1006" y="0"/>
                  <a:pt x="1006" y="0"/>
                </a:cubicBezTo>
              </a:path>
            </a:pathLst>
          </a:custGeom>
          <a:solidFill>
            <a:srgbClr val="005BA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163679" y="1074777"/>
            <a:ext cx="289802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800" b="1" baseline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zh-CN" dirty="0" smtClean="0"/>
              <a:t>38pt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微软雅黑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加粗</a:t>
            </a:r>
            <a:endParaRPr lang="zh-CN" altLang="en-US" dirty="0"/>
          </a:p>
        </p:txBody>
      </p:sp>
      <p:sp>
        <p:nvSpPr>
          <p:cNvPr id="19" name="文本占位符 126"/>
          <p:cNvSpPr>
            <a:spLocks noGrp="1"/>
          </p:cNvSpPr>
          <p:nvPr>
            <p:ph type="body" sz="quarter" idx="11" hasCustomPrompt="1"/>
          </p:nvPr>
        </p:nvSpPr>
        <p:spPr>
          <a:xfrm>
            <a:off x="8195325" y="3353941"/>
            <a:ext cx="2866375" cy="585866"/>
          </a:xfrm>
          <a:prstGeom prst="rect">
            <a:avLst/>
          </a:prstGeom>
          <a:noFill/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演讲人</a:t>
            </a:r>
            <a:r>
              <a:rPr lang="en-US" altLang="zh-CN" dirty="0" smtClean="0"/>
              <a:t>             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16pt </a:t>
            </a:r>
            <a:r>
              <a:rPr lang="zh-CN" altLang="en-US" dirty="0" smtClean="0"/>
              <a:t>微软雅黑</a:t>
            </a:r>
            <a:endParaRPr lang="en-US" altLang="zh-CN" dirty="0" smtClean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36421" y="6233666"/>
            <a:ext cx="3911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CN" sz="1000" dirty="0">
                <a:solidFill>
                  <a:schemeClr val="bg1"/>
                </a:solidFill>
                <a:latin typeface="Verdana" panose="020B0604030504040204" pitchFamily="34" charset="0"/>
              </a:rPr>
              <a:t>Copyright © 2018 </a:t>
            </a:r>
            <a:r>
              <a:rPr lang="en-US" altLang="zh-CN" sz="1000" dirty="0" err="1">
                <a:solidFill>
                  <a:schemeClr val="bg1"/>
                </a:solidFill>
                <a:latin typeface="Verdana" panose="020B0604030504040204" pitchFamily="34" charset="0"/>
              </a:rPr>
              <a:t>Neusoft</a:t>
            </a:r>
            <a:r>
              <a:rPr lang="en-US" altLang="zh-CN" sz="1000" dirty="0">
                <a:solidFill>
                  <a:schemeClr val="bg1"/>
                </a:solidFill>
                <a:latin typeface="Verdana" panose="020B0604030504040204" pitchFamily="34" charset="0"/>
              </a:rPr>
              <a:t> Corporation</a:t>
            </a:r>
            <a:endParaRPr lang="en-US" altLang="zh-CN" sz="1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36421" y="6030540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栏-三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26"/>
          </p:nvPr>
        </p:nvSpPr>
        <p:spPr>
          <a:xfrm>
            <a:off x="7492771" y="1763713"/>
            <a:ext cx="3365500" cy="3365500"/>
          </a:xfrm>
          <a:prstGeom prst="round1Rect">
            <a:avLst>
              <a:gd name="adj" fmla="val 6761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25"/>
          </p:nvPr>
        </p:nvSpPr>
        <p:spPr>
          <a:xfrm>
            <a:off x="4070516" y="1764000"/>
            <a:ext cx="3366000" cy="336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27"/>
          </p:nvPr>
        </p:nvSpPr>
        <p:spPr>
          <a:xfrm>
            <a:off x="647700" y="1763713"/>
            <a:ext cx="3366560" cy="3365500"/>
          </a:xfrm>
          <a:custGeom>
            <a:avLst/>
            <a:gdLst>
              <a:gd name="connsiteX0" fmla="*/ 246590 w 3365500"/>
              <a:gd name="connsiteY0" fmla="*/ 0 h 3365500"/>
              <a:gd name="connsiteX1" fmla="*/ 3118910 w 3365500"/>
              <a:gd name="connsiteY1" fmla="*/ 0 h 3365500"/>
              <a:gd name="connsiteX2" fmla="*/ 3365500 w 3365500"/>
              <a:gd name="connsiteY2" fmla="*/ 246590 h 3365500"/>
              <a:gd name="connsiteX3" fmla="*/ 3365500 w 3365500"/>
              <a:gd name="connsiteY3" fmla="*/ 3365500 h 3365500"/>
              <a:gd name="connsiteX4" fmla="*/ 3365500 w 3365500"/>
              <a:gd name="connsiteY4" fmla="*/ 3365500 h 3365500"/>
              <a:gd name="connsiteX5" fmla="*/ 0 w 3365500"/>
              <a:gd name="connsiteY5" fmla="*/ 3365500 h 3365500"/>
              <a:gd name="connsiteX6" fmla="*/ 0 w 3365500"/>
              <a:gd name="connsiteY6" fmla="*/ 3365500 h 3365500"/>
              <a:gd name="connsiteX7" fmla="*/ 0 w 3365500"/>
              <a:gd name="connsiteY7" fmla="*/ 246590 h 3365500"/>
              <a:gd name="connsiteX8" fmla="*/ 246590 w 3365500"/>
              <a:gd name="connsiteY8" fmla="*/ 0 h 3365500"/>
              <a:gd name="connsiteX0-1" fmla="*/ 246590 w 3400346"/>
              <a:gd name="connsiteY0-2" fmla="*/ 0 h 3365500"/>
              <a:gd name="connsiteX1-3" fmla="*/ 3328460 w 3400346"/>
              <a:gd name="connsiteY1-4" fmla="*/ 0 h 3365500"/>
              <a:gd name="connsiteX2-5" fmla="*/ 3365500 w 3400346"/>
              <a:gd name="connsiteY2-6" fmla="*/ 246590 h 3365500"/>
              <a:gd name="connsiteX3-7" fmla="*/ 3365500 w 3400346"/>
              <a:gd name="connsiteY3-8" fmla="*/ 3365500 h 3365500"/>
              <a:gd name="connsiteX4-9" fmla="*/ 3365500 w 3400346"/>
              <a:gd name="connsiteY4-10" fmla="*/ 3365500 h 3365500"/>
              <a:gd name="connsiteX5-11" fmla="*/ 0 w 3400346"/>
              <a:gd name="connsiteY5-12" fmla="*/ 3365500 h 3365500"/>
              <a:gd name="connsiteX6-13" fmla="*/ 0 w 3400346"/>
              <a:gd name="connsiteY6-14" fmla="*/ 3365500 h 3365500"/>
              <a:gd name="connsiteX7-15" fmla="*/ 0 w 3400346"/>
              <a:gd name="connsiteY7-16" fmla="*/ 246590 h 3365500"/>
              <a:gd name="connsiteX8-17" fmla="*/ 246590 w 3400346"/>
              <a:gd name="connsiteY8-18" fmla="*/ 0 h 3365500"/>
              <a:gd name="connsiteX0-19" fmla="*/ 246590 w 3413081"/>
              <a:gd name="connsiteY0-20" fmla="*/ 0 h 3365500"/>
              <a:gd name="connsiteX1-21" fmla="*/ 3347510 w 3413081"/>
              <a:gd name="connsiteY1-22" fmla="*/ 0 h 3365500"/>
              <a:gd name="connsiteX2-23" fmla="*/ 3365500 w 3413081"/>
              <a:gd name="connsiteY2-24" fmla="*/ 246590 h 3365500"/>
              <a:gd name="connsiteX3-25" fmla="*/ 3365500 w 3413081"/>
              <a:gd name="connsiteY3-26" fmla="*/ 3365500 h 3365500"/>
              <a:gd name="connsiteX4-27" fmla="*/ 3365500 w 3413081"/>
              <a:gd name="connsiteY4-28" fmla="*/ 3365500 h 3365500"/>
              <a:gd name="connsiteX5-29" fmla="*/ 0 w 3413081"/>
              <a:gd name="connsiteY5-30" fmla="*/ 3365500 h 3365500"/>
              <a:gd name="connsiteX6-31" fmla="*/ 0 w 3413081"/>
              <a:gd name="connsiteY6-32" fmla="*/ 3365500 h 3365500"/>
              <a:gd name="connsiteX7-33" fmla="*/ 0 w 3413081"/>
              <a:gd name="connsiteY7-34" fmla="*/ 246590 h 3365500"/>
              <a:gd name="connsiteX8-35" fmla="*/ 246590 w 3413081"/>
              <a:gd name="connsiteY8-36" fmla="*/ 0 h 3365500"/>
              <a:gd name="connsiteX0-37" fmla="*/ 246590 w 3419838"/>
              <a:gd name="connsiteY0-38" fmla="*/ 0 h 3365500"/>
              <a:gd name="connsiteX1-39" fmla="*/ 3357035 w 3419838"/>
              <a:gd name="connsiteY1-40" fmla="*/ 0 h 3365500"/>
              <a:gd name="connsiteX2-41" fmla="*/ 3365500 w 3419838"/>
              <a:gd name="connsiteY2-42" fmla="*/ 246590 h 3365500"/>
              <a:gd name="connsiteX3-43" fmla="*/ 3365500 w 3419838"/>
              <a:gd name="connsiteY3-44" fmla="*/ 3365500 h 3365500"/>
              <a:gd name="connsiteX4-45" fmla="*/ 3365500 w 3419838"/>
              <a:gd name="connsiteY4-46" fmla="*/ 3365500 h 3365500"/>
              <a:gd name="connsiteX5-47" fmla="*/ 0 w 3419838"/>
              <a:gd name="connsiteY5-48" fmla="*/ 3365500 h 3365500"/>
              <a:gd name="connsiteX6-49" fmla="*/ 0 w 3419838"/>
              <a:gd name="connsiteY6-50" fmla="*/ 3365500 h 3365500"/>
              <a:gd name="connsiteX7-51" fmla="*/ 0 w 3419838"/>
              <a:gd name="connsiteY7-52" fmla="*/ 246590 h 3365500"/>
              <a:gd name="connsiteX8-53" fmla="*/ 246590 w 3419838"/>
              <a:gd name="connsiteY8-54" fmla="*/ 0 h 3365500"/>
              <a:gd name="connsiteX0-55" fmla="*/ 246590 w 3426814"/>
              <a:gd name="connsiteY0-56" fmla="*/ 0 h 3365500"/>
              <a:gd name="connsiteX1-57" fmla="*/ 3366560 w 3426814"/>
              <a:gd name="connsiteY1-58" fmla="*/ 0 h 3365500"/>
              <a:gd name="connsiteX2-59" fmla="*/ 3365500 w 3426814"/>
              <a:gd name="connsiteY2-60" fmla="*/ 246590 h 3365500"/>
              <a:gd name="connsiteX3-61" fmla="*/ 3365500 w 3426814"/>
              <a:gd name="connsiteY3-62" fmla="*/ 3365500 h 3365500"/>
              <a:gd name="connsiteX4-63" fmla="*/ 3365500 w 3426814"/>
              <a:gd name="connsiteY4-64" fmla="*/ 3365500 h 3365500"/>
              <a:gd name="connsiteX5-65" fmla="*/ 0 w 3426814"/>
              <a:gd name="connsiteY5-66" fmla="*/ 3365500 h 3365500"/>
              <a:gd name="connsiteX6-67" fmla="*/ 0 w 3426814"/>
              <a:gd name="connsiteY6-68" fmla="*/ 3365500 h 3365500"/>
              <a:gd name="connsiteX7-69" fmla="*/ 0 w 3426814"/>
              <a:gd name="connsiteY7-70" fmla="*/ 246590 h 3365500"/>
              <a:gd name="connsiteX8-71" fmla="*/ 246590 w 3426814"/>
              <a:gd name="connsiteY8-72" fmla="*/ 0 h 3365500"/>
              <a:gd name="connsiteX0-73" fmla="*/ 246590 w 3426814"/>
              <a:gd name="connsiteY0-74" fmla="*/ 0 h 3365500"/>
              <a:gd name="connsiteX1-75" fmla="*/ 3366560 w 3426814"/>
              <a:gd name="connsiteY1-76" fmla="*/ 0 h 3365500"/>
              <a:gd name="connsiteX2-77" fmla="*/ 3365500 w 3426814"/>
              <a:gd name="connsiteY2-78" fmla="*/ 246590 h 3365500"/>
              <a:gd name="connsiteX3-79" fmla="*/ 3367087 w 3426814"/>
              <a:gd name="connsiteY3-80" fmla="*/ 427037 h 3365500"/>
              <a:gd name="connsiteX4-81" fmla="*/ 3365500 w 3426814"/>
              <a:gd name="connsiteY4-82" fmla="*/ 3365500 h 3365500"/>
              <a:gd name="connsiteX5-83" fmla="*/ 3365500 w 3426814"/>
              <a:gd name="connsiteY5-84" fmla="*/ 3365500 h 3365500"/>
              <a:gd name="connsiteX6-85" fmla="*/ 0 w 3426814"/>
              <a:gd name="connsiteY6-86" fmla="*/ 3365500 h 3365500"/>
              <a:gd name="connsiteX7-87" fmla="*/ 0 w 3426814"/>
              <a:gd name="connsiteY7-88" fmla="*/ 3365500 h 3365500"/>
              <a:gd name="connsiteX8-89" fmla="*/ 0 w 3426814"/>
              <a:gd name="connsiteY8-90" fmla="*/ 246590 h 3365500"/>
              <a:gd name="connsiteX9" fmla="*/ 246590 w 3426814"/>
              <a:gd name="connsiteY9" fmla="*/ 0 h 3365500"/>
              <a:gd name="connsiteX0-91" fmla="*/ 246590 w 3599479"/>
              <a:gd name="connsiteY0-92" fmla="*/ 15825 h 3381325"/>
              <a:gd name="connsiteX1-93" fmla="*/ 3366560 w 3599479"/>
              <a:gd name="connsiteY1-94" fmla="*/ 15825 h 3381325"/>
              <a:gd name="connsiteX2-95" fmla="*/ 3371849 w 3599479"/>
              <a:gd name="connsiteY2-96" fmla="*/ 19000 h 3381325"/>
              <a:gd name="connsiteX3-97" fmla="*/ 3365500 w 3599479"/>
              <a:gd name="connsiteY3-98" fmla="*/ 262415 h 3381325"/>
              <a:gd name="connsiteX4-99" fmla="*/ 3367087 w 3599479"/>
              <a:gd name="connsiteY4-100" fmla="*/ 442862 h 3381325"/>
              <a:gd name="connsiteX5-101" fmla="*/ 3365500 w 3599479"/>
              <a:gd name="connsiteY5-102" fmla="*/ 3381325 h 3381325"/>
              <a:gd name="connsiteX6-103" fmla="*/ 3365500 w 3599479"/>
              <a:gd name="connsiteY6-104" fmla="*/ 3381325 h 3381325"/>
              <a:gd name="connsiteX7-105" fmla="*/ 0 w 3599479"/>
              <a:gd name="connsiteY7-106" fmla="*/ 3381325 h 3381325"/>
              <a:gd name="connsiteX8-107" fmla="*/ 0 w 3599479"/>
              <a:gd name="connsiteY8-108" fmla="*/ 3381325 h 3381325"/>
              <a:gd name="connsiteX9-109" fmla="*/ 0 w 3599479"/>
              <a:gd name="connsiteY9-110" fmla="*/ 262415 h 3381325"/>
              <a:gd name="connsiteX10" fmla="*/ 246590 w 3599479"/>
              <a:gd name="connsiteY10" fmla="*/ 15825 h 3381325"/>
              <a:gd name="connsiteX0-111" fmla="*/ 246590 w 3599419"/>
              <a:gd name="connsiteY0-112" fmla="*/ 29179 h 3394679"/>
              <a:gd name="connsiteX1-113" fmla="*/ 3366560 w 3599419"/>
              <a:gd name="connsiteY1-114" fmla="*/ 29179 h 3394679"/>
              <a:gd name="connsiteX2-115" fmla="*/ 3371849 w 3599419"/>
              <a:gd name="connsiteY2-116" fmla="*/ 32354 h 3394679"/>
              <a:gd name="connsiteX3-117" fmla="*/ 3367087 w 3599419"/>
              <a:gd name="connsiteY3-118" fmla="*/ 456216 h 3394679"/>
              <a:gd name="connsiteX4-119" fmla="*/ 3365500 w 3599419"/>
              <a:gd name="connsiteY4-120" fmla="*/ 3394679 h 3394679"/>
              <a:gd name="connsiteX5-121" fmla="*/ 3365500 w 3599419"/>
              <a:gd name="connsiteY5-122" fmla="*/ 3394679 h 3394679"/>
              <a:gd name="connsiteX6-123" fmla="*/ 0 w 3599419"/>
              <a:gd name="connsiteY6-124" fmla="*/ 3394679 h 3394679"/>
              <a:gd name="connsiteX7-125" fmla="*/ 0 w 3599419"/>
              <a:gd name="connsiteY7-126" fmla="*/ 3394679 h 3394679"/>
              <a:gd name="connsiteX8-127" fmla="*/ 0 w 3599419"/>
              <a:gd name="connsiteY8-128" fmla="*/ 275769 h 3394679"/>
              <a:gd name="connsiteX9-129" fmla="*/ 246590 w 3599419"/>
              <a:gd name="connsiteY9-130" fmla="*/ 29179 h 3394679"/>
              <a:gd name="connsiteX0-131" fmla="*/ 246590 w 3597884"/>
              <a:gd name="connsiteY0-132" fmla="*/ 0 h 3365500"/>
              <a:gd name="connsiteX1-133" fmla="*/ 3366560 w 3597884"/>
              <a:gd name="connsiteY1-134" fmla="*/ 0 h 3365500"/>
              <a:gd name="connsiteX2-135" fmla="*/ 3367087 w 3597884"/>
              <a:gd name="connsiteY2-136" fmla="*/ 427037 h 3365500"/>
              <a:gd name="connsiteX3-137" fmla="*/ 3365500 w 3597884"/>
              <a:gd name="connsiteY3-138" fmla="*/ 3365500 h 3365500"/>
              <a:gd name="connsiteX4-139" fmla="*/ 3365500 w 3597884"/>
              <a:gd name="connsiteY4-140" fmla="*/ 3365500 h 3365500"/>
              <a:gd name="connsiteX5-141" fmla="*/ 0 w 3597884"/>
              <a:gd name="connsiteY5-142" fmla="*/ 3365500 h 3365500"/>
              <a:gd name="connsiteX6-143" fmla="*/ 0 w 3597884"/>
              <a:gd name="connsiteY6-144" fmla="*/ 3365500 h 3365500"/>
              <a:gd name="connsiteX7-145" fmla="*/ 0 w 3597884"/>
              <a:gd name="connsiteY7-146" fmla="*/ 246590 h 3365500"/>
              <a:gd name="connsiteX8-147" fmla="*/ 246590 w 3597884"/>
              <a:gd name="connsiteY8-148" fmla="*/ 0 h 3365500"/>
              <a:gd name="connsiteX0-149" fmla="*/ 246590 w 3377753"/>
              <a:gd name="connsiteY0-150" fmla="*/ 16210 h 3381710"/>
              <a:gd name="connsiteX1-151" fmla="*/ 3366560 w 3377753"/>
              <a:gd name="connsiteY1-152" fmla="*/ 16210 h 3381710"/>
              <a:gd name="connsiteX2-153" fmla="*/ 3367087 w 3377753"/>
              <a:gd name="connsiteY2-154" fmla="*/ 443247 h 3381710"/>
              <a:gd name="connsiteX3-155" fmla="*/ 3365500 w 3377753"/>
              <a:gd name="connsiteY3-156" fmla="*/ 3381710 h 3381710"/>
              <a:gd name="connsiteX4-157" fmla="*/ 3365500 w 3377753"/>
              <a:gd name="connsiteY4-158" fmla="*/ 3381710 h 3381710"/>
              <a:gd name="connsiteX5-159" fmla="*/ 0 w 3377753"/>
              <a:gd name="connsiteY5-160" fmla="*/ 3381710 h 3381710"/>
              <a:gd name="connsiteX6-161" fmla="*/ 0 w 3377753"/>
              <a:gd name="connsiteY6-162" fmla="*/ 3381710 h 3381710"/>
              <a:gd name="connsiteX7-163" fmla="*/ 0 w 3377753"/>
              <a:gd name="connsiteY7-164" fmla="*/ 262800 h 3381710"/>
              <a:gd name="connsiteX8-165" fmla="*/ 246590 w 3377753"/>
              <a:gd name="connsiteY8-166" fmla="*/ 16210 h 3381710"/>
              <a:gd name="connsiteX0-167" fmla="*/ 246590 w 3367127"/>
              <a:gd name="connsiteY0-168" fmla="*/ 0 h 3365500"/>
              <a:gd name="connsiteX1-169" fmla="*/ 3366560 w 3367127"/>
              <a:gd name="connsiteY1-170" fmla="*/ 0 h 3365500"/>
              <a:gd name="connsiteX2-171" fmla="*/ 3367087 w 3367127"/>
              <a:gd name="connsiteY2-172" fmla="*/ 427037 h 3365500"/>
              <a:gd name="connsiteX3-173" fmla="*/ 3365500 w 3367127"/>
              <a:gd name="connsiteY3-174" fmla="*/ 3365500 h 3365500"/>
              <a:gd name="connsiteX4-175" fmla="*/ 3365500 w 3367127"/>
              <a:gd name="connsiteY4-176" fmla="*/ 3365500 h 3365500"/>
              <a:gd name="connsiteX5-177" fmla="*/ 0 w 3367127"/>
              <a:gd name="connsiteY5-178" fmla="*/ 3365500 h 3365500"/>
              <a:gd name="connsiteX6-179" fmla="*/ 0 w 3367127"/>
              <a:gd name="connsiteY6-180" fmla="*/ 3365500 h 3365500"/>
              <a:gd name="connsiteX7-181" fmla="*/ 0 w 3367127"/>
              <a:gd name="connsiteY7-182" fmla="*/ 246590 h 3365500"/>
              <a:gd name="connsiteX8-183" fmla="*/ 246590 w 3367127"/>
              <a:gd name="connsiteY8-184" fmla="*/ 0 h 3365500"/>
              <a:gd name="connsiteX0-185" fmla="*/ 246590 w 3367127"/>
              <a:gd name="connsiteY0-186" fmla="*/ 0 h 3365500"/>
              <a:gd name="connsiteX1-187" fmla="*/ 3366560 w 3367127"/>
              <a:gd name="connsiteY1-188" fmla="*/ 0 h 3365500"/>
              <a:gd name="connsiteX2-189" fmla="*/ 3367087 w 3367127"/>
              <a:gd name="connsiteY2-190" fmla="*/ 427037 h 3365500"/>
              <a:gd name="connsiteX3-191" fmla="*/ 3365500 w 3367127"/>
              <a:gd name="connsiteY3-192" fmla="*/ 3365500 h 3365500"/>
              <a:gd name="connsiteX4-193" fmla="*/ 3365500 w 3367127"/>
              <a:gd name="connsiteY4-194" fmla="*/ 3365500 h 3365500"/>
              <a:gd name="connsiteX5-195" fmla="*/ 0 w 3367127"/>
              <a:gd name="connsiteY5-196" fmla="*/ 3365500 h 3365500"/>
              <a:gd name="connsiteX6-197" fmla="*/ 0 w 3367127"/>
              <a:gd name="connsiteY6-198" fmla="*/ 3365500 h 3365500"/>
              <a:gd name="connsiteX7-199" fmla="*/ 0 w 3367127"/>
              <a:gd name="connsiteY7-200" fmla="*/ 246590 h 3365500"/>
              <a:gd name="connsiteX8-201" fmla="*/ 246590 w 3367127"/>
              <a:gd name="connsiteY8-202" fmla="*/ 0 h 3365500"/>
              <a:gd name="connsiteX0-203" fmla="*/ 246590 w 3597354"/>
              <a:gd name="connsiteY0-204" fmla="*/ 0 h 3365500"/>
              <a:gd name="connsiteX1-205" fmla="*/ 3366560 w 3597354"/>
              <a:gd name="connsiteY1-206" fmla="*/ 0 h 3365500"/>
              <a:gd name="connsiteX2-207" fmla="*/ 3365500 w 3597354"/>
              <a:gd name="connsiteY2-208" fmla="*/ 3365500 h 3365500"/>
              <a:gd name="connsiteX3-209" fmla="*/ 3365500 w 3597354"/>
              <a:gd name="connsiteY3-210" fmla="*/ 3365500 h 3365500"/>
              <a:gd name="connsiteX4-211" fmla="*/ 0 w 3597354"/>
              <a:gd name="connsiteY4-212" fmla="*/ 3365500 h 3365500"/>
              <a:gd name="connsiteX5-213" fmla="*/ 0 w 3597354"/>
              <a:gd name="connsiteY5-214" fmla="*/ 3365500 h 3365500"/>
              <a:gd name="connsiteX6-215" fmla="*/ 0 w 3597354"/>
              <a:gd name="connsiteY6-216" fmla="*/ 246590 h 3365500"/>
              <a:gd name="connsiteX7-217" fmla="*/ 246590 w 3597354"/>
              <a:gd name="connsiteY7-218" fmla="*/ 0 h 3365500"/>
              <a:gd name="connsiteX0-219" fmla="*/ 246590 w 3367119"/>
              <a:gd name="connsiteY0-220" fmla="*/ 0 h 3365500"/>
              <a:gd name="connsiteX1-221" fmla="*/ 3366560 w 3367119"/>
              <a:gd name="connsiteY1-222" fmla="*/ 0 h 3365500"/>
              <a:gd name="connsiteX2-223" fmla="*/ 3365500 w 3367119"/>
              <a:gd name="connsiteY2-224" fmla="*/ 3365500 h 3365500"/>
              <a:gd name="connsiteX3-225" fmla="*/ 3365500 w 3367119"/>
              <a:gd name="connsiteY3-226" fmla="*/ 3365500 h 3365500"/>
              <a:gd name="connsiteX4-227" fmla="*/ 0 w 3367119"/>
              <a:gd name="connsiteY4-228" fmla="*/ 3365500 h 3365500"/>
              <a:gd name="connsiteX5-229" fmla="*/ 0 w 3367119"/>
              <a:gd name="connsiteY5-230" fmla="*/ 3365500 h 3365500"/>
              <a:gd name="connsiteX6-231" fmla="*/ 0 w 3367119"/>
              <a:gd name="connsiteY6-232" fmla="*/ 246590 h 3365500"/>
              <a:gd name="connsiteX7-233" fmla="*/ 246590 w 3367119"/>
              <a:gd name="connsiteY7-234" fmla="*/ 0 h 3365500"/>
              <a:gd name="connsiteX0-235" fmla="*/ 246590 w 3366560"/>
              <a:gd name="connsiteY0-236" fmla="*/ 0 h 3365500"/>
              <a:gd name="connsiteX1-237" fmla="*/ 3366560 w 3366560"/>
              <a:gd name="connsiteY1-238" fmla="*/ 0 h 3365500"/>
              <a:gd name="connsiteX2-239" fmla="*/ 3365500 w 3366560"/>
              <a:gd name="connsiteY2-240" fmla="*/ 3365500 h 3365500"/>
              <a:gd name="connsiteX3-241" fmla="*/ 3365500 w 3366560"/>
              <a:gd name="connsiteY3-242" fmla="*/ 3365500 h 3365500"/>
              <a:gd name="connsiteX4-243" fmla="*/ 0 w 3366560"/>
              <a:gd name="connsiteY4-244" fmla="*/ 3365500 h 3365500"/>
              <a:gd name="connsiteX5-245" fmla="*/ 0 w 3366560"/>
              <a:gd name="connsiteY5-246" fmla="*/ 3365500 h 3365500"/>
              <a:gd name="connsiteX6-247" fmla="*/ 0 w 3366560"/>
              <a:gd name="connsiteY6-248" fmla="*/ 246590 h 3365500"/>
              <a:gd name="connsiteX7-249" fmla="*/ 246590 w 3366560"/>
              <a:gd name="connsiteY7-250" fmla="*/ 0 h 3365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366560" h="3365500">
                <a:moveTo>
                  <a:pt x="246590" y="0"/>
                </a:moveTo>
                <a:lnTo>
                  <a:pt x="3366560" y="0"/>
                </a:lnTo>
                <a:cubicBezTo>
                  <a:pt x="3363456" y="57044"/>
                  <a:pt x="3365677" y="2804583"/>
                  <a:pt x="3365500" y="3365500"/>
                </a:cubicBezTo>
                <a:lnTo>
                  <a:pt x="3365500" y="3365500"/>
                </a:lnTo>
                <a:lnTo>
                  <a:pt x="0" y="3365500"/>
                </a:lnTo>
                <a:lnTo>
                  <a:pt x="0" y="3365500"/>
                </a:lnTo>
                <a:lnTo>
                  <a:pt x="0" y="246590"/>
                </a:lnTo>
                <a:cubicBezTo>
                  <a:pt x="0" y="110402"/>
                  <a:pt x="110402" y="0"/>
                  <a:pt x="246590" y="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-左字右四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2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23" name="图片占位符 26"/>
          <p:cNvSpPr>
            <a:spLocks noGrp="1"/>
          </p:cNvSpPr>
          <p:nvPr>
            <p:ph type="pic" sz="quarter" idx="23"/>
          </p:nvPr>
        </p:nvSpPr>
        <p:spPr>
          <a:xfrm>
            <a:off x="6945807" y="1764001"/>
            <a:ext cx="1937400" cy="1951797"/>
          </a:xfrm>
          <a:custGeom>
            <a:avLst/>
            <a:gdLst>
              <a:gd name="connsiteX0" fmla="*/ 385763 w 1636713"/>
              <a:gd name="connsiteY0" fmla="*/ 0 h 1640417"/>
              <a:gd name="connsiteX1" fmla="*/ 1630363 w 1636713"/>
              <a:gd name="connsiteY1" fmla="*/ 0 h 1640417"/>
              <a:gd name="connsiteX2" fmla="*/ 1630363 w 1636713"/>
              <a:gd name="connsiteY2" fmla="*/ 88946 h 1640417"/>
              <a:gd name="connsiteX3" fmla="*/ 1636713 w 1636713"/>
              <a:gd name="connsiteY3" fmla="*/ 120398 h 1640417"/>
              <a:gd name="connsiteX4" fmla="*/ 1636713 w 1636713"/>
              <a:gd name="connsiteY4" fmla="*/ 1005418 h 1640417"/>
              <a:gd name="connsiteX5" fmla="*/ 1636713 w 1636713"/>
              <a:gd name="connsiteY5" fmla="*/ 1517904 h 1640417"/>
              <a:gd name="connsiteX6" fmla="*/ 1636713 w 1636713"/>
              <a:gd name="connsiteY6" fmla="*/ 1638831 h 1640417"/>
              <a:gd name="connsiteX7" fmla="*/ 1630363 w 1636713"/>
              <a:gd name="connsiteY7" fmla="*/ 1638831 h 1640417"/>
              <a:gd name="connsiteX8" fmla="*/ 1630363 w 1636713"/>
              <a:gd name="connsiteY8" fmla="*/ 1640417 h 1640417"/>
              <a:gd name="connsiteX9" fmla="*/ 385763 w 1636713"/>
              <a:gd name="connsiteY9" fmla="*/ 1640417 h 1640417"/>
              <a:gd name="connsiteX10" fmla="*/ 385763 w 1636713"/>
              <a:gd name="connsiteY10" fmla="*/ 1638831 h 1640417"/>
              <a:gd name="connsiteX11" fmla="*/ 0 w 1636713"/>
              <a:gd name="connsiteY11" fmla="*/ 1638831 h 1640417"/>
              <a:gd name="connsiteX12" fmla="*/ 0 w 1636713"/>
              <a:gd name="connsiteY12" fmla="*/ 1517904 h 1640417"/>
              <a:gd name="connsiteX13" fmla="*/ 0 w 1636713"/>
              <a:gd name="connsiteY13" fmla="*/ 1005418 h 1640417"/>
              <a:gd name="connsiteX14" fmla="*/ 0 w 1636713"/>
              <a:gd name="connsiteY14" fmla="*/ 120398 h 1640417"/>
              <a:gd name="connsiteX15" fmla="*/ 120397 w 1636713"/>
              <a:gd name="connsiteY15" fmla="*/ 1 h 1640417"/>
              <a:gd name="connsiteX16" fmla="*/ 385763 w 1636713"/>
              <a:gd name="connsiteY16" fmla="*/ 1 h 1640417"/>
              <a:gd name="connsiteX0-1" fmla="*/ 385763 w 1636713"/>
              <a:gd name="connsiteY0-2" fmla="*/ 0 h 1640417"/>
              <a:gd name="connsiteX1-3" fmla="*/ 1630363 w 1636713"/>
              <a:gd name="connsiteY1-4" fmla="*/ 0 h 1640417"/>
              <a:gd name="connsiteX2-5" fmla="*/ 1630363 w 1636713"/>
              <a:gd name="connsiteY2-6" fmla="*/ 88946 h 1640417"/>
              <a:gd name="connsiteX3-7" fmla="*/ 1636713 w 1636713"/>
              <a:gd name="connsiteY3-8" fmla="*/ 1005418 h 1640417"/>
              <a:gd name="connsiteX4-9" fmla="*/ 1636713 w 1636713"/>
              <a:gd name="connsiteY4-10" fmla="*/ 1517904 h 1640417"/>
              <a:gd name="connsiteX5-11" fmla="*/ 1636713 w 1636713"/>
              <a:gd name="connsiteY5-12" fmla="*/ 1638831 h 1640417"/>
              <a:gd name="connsiteX6-13" fmla="*/ 1630363 w 1636713"/>
              <a:gd name="connsiteY6-14" fmla="*/ 1638831 h 1640417"/>
              <a:gd name="connsiteX7-15" fmla="*/ 1630363 w 1636713"/>
              <a:gd name="connsiteY7-16" fmla="*/ 1640417 h 1640417"/>
              <a:gd name="connsiteX8-17" fmla="*/ 385763 w 1636713"/>
              <a:gd name="connsiteY8-18" fmla="*/ 1640417 h 1640417"/>
              <a:gd name="connsiteX9-19" fmla="*/ 385763 w 1636713"/>
              <a:gd name="connsiteY9-20" fmla="*/ 1638831 h 1640417"/>
              <a:gd name="connsiteX10-21" fmla="*/ 0 w 1636713"/>
              <a:gd name="connsiteY10-22" fmla="*/ 1638831 h 1640417"/>
              <a:gd name="connsiteX11-23" fmla="*/ 0 w 1636713"/>
              <a:gd name="connsiteY11-24" fmla="*/ 1517904 h 1640417"/>
              <a:gd name="connsiteX12-25" fmla="*/ 0 w 1636713"/>
              <a:gd name="connsiteY12-26" fmla="*/ 1005418 h 1640417"/>
              <a:gd name="connsiteX13-27" fmla="*/ 0 w 1636713"/>
              <a:gd name="connsiteY13-28" fmla="*/ 120398 h 1640417"/>
              <a:gd name="connsiteX14-29" fmla="*/ 120397 w 1636713"/>
              <a:gd name="connsiteY14-30" fmla="*/ 1 h 1640417"/>
              <a:gd name="connsiteX15-31" fmla="*/ 385763 w 1636713"/>
              <a:gd name="connsiteY15-32" fmla="*/ 1 h 1640417"/>
              <a:gd name="connsiteX16-33" fmla="*/ 385763 w 1636713"/>
              <a:gd name="connsiteY16-34" fmla="*/ 0 h 1640417"/>
              <a:gd name="connsiteX0-35" fmla="*/ 385763 w 1636713"/>
              <a:gd name="connsiteY0-36" fmla="*/ 0 h 1640417"/>
              <a:gd name="connsiteX1-37" fmla="*/ 1630363 w 1636713"/>
              <a:gd name="connsiteY1-38" fmla="*/ 0 h 1640417"/>
              <a:gd name="connsiteX2-39" fmla="*/ 1636713 w 1636713"/>
              <a:gd name="connsiteY2-40" fmla="*/ 1005418 h 1640417"/>
              <a:gd name="connsiteX3-41" fmla="*/ 1636713 w 1636713"/>
              <a:gd name="connsiteY3-42" fmla="*/ 1517904 h 1640417"/>
              <a:gd name="connsiteX4-43" fmla="*/ 1636713 w 1636713"/>
              <a:gd name="connsiteY4-44" fmla="*/ 1638831 h 1640417"/>
              <a:gd name="connsiteX5-45" fmla="*/ 1630363 w 1636713"/>
              <a:gd name="connsiteY5-46" fmla="*/ 1638831 h 1640417"/>
              <a:gd name="connsiteX6-47" fmla="*/ 1630363 w 1636713"/>
              <a:gd name="connsiteY6-48" fmla="*/ 1640417 h 1640417"/>
              <a:gd name="connsiteX7-49" fmla="*/ 385763 w 1636713"/>
              <a:gd name="connsiteY7-50" fmla="*/ 1640417 h 1640417"/>
              <a:gd name="connsiteX8-51" fmla="*/ 385763 w 1636713"/>
              <a:gd name="connsiteY8-52" fmla="*/ 1638831 h 1640417"/>
              <a:gd name="connsiteX9-53" fmla="*/ 0 w 1636713"/>
              <a:gd name="connsiteY9-54" fmla="*/ 1638831 h 1640417"/>
              <a:gd name="connsiteX10-55" fmla="*/ 0 w 1636713"/>
              <a:gd name="connsiteY10-56" fmla="*/ 1517904 h 1640417"/>
              <a:gd name="connsiteX11-57" fmla="*/ 0 w 1636713"/>
              <a:gd name="connsiteY11-58" fmla="*/ 1005418 h 1640417"/>
              <a:gd name="connsiteX12-59" fmla="*/ 0 w 1636713"/>
              <a:gd name="connsiteY12-60" fmla="*/ 120398 h 1640417"/>
              <a:gd name="connsiteX13-61" fmla="*/ 120397 w 1636713"/>
              <a:gd name="connsiteY13-62" fmla="*/ 1 h 1640417"/>
              <a:gd name="connsiteX14-63" fmla="*/ 385763 w 1636713"/>
              <a:gd name="connsiteY14-64" fmla="*/ 1 h 1640417"/>
              <a:gd name="connsiteX15-65" fmla="*/ 385763 w 1636713"/>
              <a:gd name="connsiteY15-66" fmla="*/ 0 h 1640417"/>
              <a:gd name="connsiteX0-67" fmla="*/ 385763 w 1653171"/>
              <a:gd name="connsiteY0-68" fmla="*/ 0 h 1640417"/>
              <a:gd name="connsiteX1-69" fmla="*/ 1653018 w 1653171"/>
              <a:gd name="connsiteY1-70" fmla="*/ 0 h 1640417"/>
              <a:gd name="connsiteX2-71" fmla="*/ 1636713 w 1653171"/>
              <a:gd name="connsiteY2-72" fmla="*/ 1005418 h 1640417"/>
              <a:gd name="connsiteX3-73" fmla="*/ 1636713 w 1653171"/>
              <a:gd name="connsiteY3-74" fmla="*/ 1517904 h 1640417"/>
              <a:gd name="connsiteX4-75" fmla="*/ 1636713 w 1653171"/>
              <a:gd name="connsiteY4-76" fmla="*/ 1638831 h 1640417"/>
              <a:gd name="connsiteX5-77" fmla="*/ 1630363 w 1653171"/>
              <a:gd name="connsiteY5-78" fmla="*/ 1638831 h 1640417"/>
              <a:gd name="connsiteX6-79" fmla="*/ 1630363 w 1653171"/>
              <a:gd name="connsiteY6-80" fmla="*/ 1640417 h 1640417"/>
              <a:gd name="connsiteX7-81" fmla="*/ 385763 w 1653171"/>
              <a:gd name="connsiteY7-82" fmla="*/ 1640417 h 1640417"/>
              <a:gd name="connsiteX8-83" fmla="*/ 385763 w 1653171"/>
              <a:gd name="connsiteY8-84" fmla="*/ 1638831 h 1640417"/>
              <a:gd name="connsiteX9-85" fmla="*/ 0 w 1653171"/>
              <a:gd name="connsiteY9-86" fmla="*/ 1638831 h 1640417"/>
              <a:gd name="connsiteX10-87" fmla="*/ 0 w 1653171"/>
              <a:gd name="connsiteY10-88" fmla="*/ 1517904 h 1640417"/>
              <a:gd name="connsiteX11-89" fmla="*/ 0 w 1653171"/>
              <a:gd name="connsiteY11-90" fmla="*/ 1005418 h 1640417"/>
              <a:gd name="connsiteX12-91" fmla="*/ 0 w 1653171"/>
              <a:gd name="connsiteY12-92" fmla="*/ 120398 h 1640417"/>
              <a:gd name="connsiteX13-93" fmla="*/ 120397 w 1653171"/>
              <a:gd name="connsiteY13-94" fmla="*/ 1 h 1640417"/>
              <a:gd name="connsiteX14-95" fmla="*/ 385763 w 1653171"/>
              <a:gd name="connsiteY14-96" fmla="*/ 1 h 1640417"/>
              <a:gd name="connsiteX15-97" fmla="*/ 385763 w 1653171"/>
              <a:gd name="connsiteY15-98" fmla="*/ 0 h 1640417"/>
              <a:gd name="connsiteX0-99" fmla="*/ 385763 w 1638414"/>
              <a:gd name="connsiteY0-100" fmla="*/ 0 h 1640417"/>
              <a:gd name="connsiteX1-101" fmla="*/ 1637915 w 1638414"/>
              <a:gd name="connsiteY1-102" fmla="*/ 0 h 1640417"/>
              <a:gd name="connsiteX2-103" fmla="*/ 1636713 w 1638414"/>
              <a:gd name="connsiteY2-104" fmla="*/ 1005418 h 1640417"/>
              <a:gd name="connsiteX3-105" fmla="*/ 1636713 w 1638414"/>
              <a:gd name="connsiteY3-106" fmla="*/ 1517904 h 1640417"/>
              <a:gd name="connsiteX4-107" fmla="*/ 1636713 w 1638414"/>
              <a:gd name="connsiteY4-108" fmla="*/ 1638831 h 1640417"/>
              <a:gd name="connsiteX5-109" fmla="*/ 1630363 w 1638414"/>
              <a:gd name="connsiteY5-110" fmla="*/ 1638831 h 1640417"/>
              <a:gd name="connsiteX6-111" fmla="*/ 1630363 w 1638414"/>
              <a:gd name="connsiteY6-112" fmla="*/ 1640417 h 1640417"/>
              <a:gd name="connsiteX7-113" fmla="*/ 385763 w 1638414"/>
              <a:gd name="connsiteY7-114" fmla="*/ 1640417 h 1640417"/>
              <a:gd name="connsiteX8-115" fmla="*/ 385763 w 1638414"/>
              <a:gd name="connsiteY8-116" fmla="*/ 1638831 h 1640417"/>
              <a:gd name="connsiteX9-117" fmla="*/ 0 w 1638414"/>
              <a:gd name="connsiteY9-118" fmla="*/ 1638831 h 1640417"/>
              <a:gd name="connsiteX10-119" fmla="*/ 0 w 1638414"/>
              <a:gd name="connsiteY10-120" fmla="*/ 1517904 h 1640417"/>
              <a:gd name="connsiteX11-121" fmla="*/ 0 w 1638414"/>
              <a:gd name="connsiteY11-122" fmla="*/ 1005418 h 1640417"/>
              <a:gd name="connsiteX12-123" fmla="*/ 0 w 1638414"/>
              <a:gd name="connsiteY12-124" fmla="*/ 120398 h 1640417"/>
              <a:gd name="connsiteX13-125" fmla="*/ 120397 w 1638414"/>
              <a:gd name="connsiteY13-126" fmla="*/ 1 h 1640417"/>
              <a:gd name="connsiteX14-127" fmla="*/ 385763 w 1638414"/>
              <a:gd name="connsiteY14-128" fmla="*/ 1 h 1640417"/>
              <a:gd name="connsiteX15-129" fmla="*/ 385763 w 1638414"/>
              <a:gd name="connsiteY15-130" fmla="*/ 0 h 1640417"/>
              <a:gd name="connsiteX0-131" fmla="*/ 385763 w 1636713"/>
              <a:gd name="connsiteY0-132" fmla="*/ 0 h 1640417"/>
              <a:gd name="connsiteX1-133" fmla="*/ 1635309 w 1636713"/>
              <a:gd name="connsiteY1-134" fmla="*/ 0 h 1640417"/>
              <a:gd name="connsiteX2-135" fmla="*/ 1636713 w 1636713"/>
              <a:gd name="connsiteY2-136" fmla="*/ 1005418 h 1640417"/>
              <a:gd name="connsiteX3-137" fmla="*/ 1636713 w 1636713"/>
              <a:gd name="connsiteY3-138" fmla="*/ 1517904 h 1640417"/>
              <a:gd name="connsiteX4-139" fmla="*/ 1636713 w 1636713"/>
              <a:gd name="connsiteY4-140" fmla="*/ 1638831 h 1640417"/>
              <a:gd name="connsiteX5-141" fmla="*/ 1630363 w 1636713"/>
              <a:gd name="connsiteY5-142" fmla="*/ 1638831 h 1640417"/>
              <a:gd name="connsiteX6-143" fmla="*/ 1630363 w 1636713"/>
              <a:gd name="connsiteY6-144" fmla="*/ 1640417 h 1640417"/>
              <a:gd name="connsiteX7-145" fmla="*/ 385763 w 1636713"/>
              <a:gd name="connsiteY7-146" fmla="*/ 1640417 h 1640417"/>
              <a:gd name="connsiteX8-147" fmla="*/ 385763 w 1636713"/>
              <a:gd name="connsiteY8-148" fmla="*/ 1638831 h 1640417"/>
              <a:gd name="connsiteX9-149" fmla="*/ 0 w 1636713"/>
              <a:gd name="connsiteY9-150" fmla="*/ 1638831 h 1640417"/>
              <a:gd name="connsiteX10-151" fmla="*/ 0 w 1636713"/>
              <a:gd name="connsiteY10-152" fmla="*/ 1517904 h 1640417"/>
              <a:gd name="connsiteX11-153" fmla="*/ 0 w 1636713"/>
              <a:gd name="connsiteY11-154" fmla="*/ 1005418 h 1640417"/>
              <a:gd name="connsiteX12-155" fmla="*/ 0 w 1636713"/>
              <a:gd name="connsiteY12-156" fmla="*/ 120398 h 1640417"/>
              <a:gd name="connsiteX13-157" fmla="*/ 120397 w 1636713"/>
              <a:gd name="connsiteY13-158" fmla="*/ 1 h 1640417"/>
              <a:gd name="connsiteX14-159" fmla="*/ 385763 w 1636713"/>
              <a:gd name="connsiteY14-160" fmla="*/ 1 h 1640417"/>
              <a:gd name="connsiteX15-161" fmla="*/ 385763 w 1636713"/>
              <a:gd name="connsiteY15-162" fmla="*/ 0 h 16404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636713" h="1640417">
                <a:moveTo>
                  <a:pt x="385763" y="0"/>
                </a:moveTo>
                <a:lnTo>
                  <a:pt x="1635309" y="0"/>
                </a:lnTo>
                <a:cubicBezTo>
                  <a:pt x="1637426" y="335139"/>
                  <a:pt x="1634596" y="670279"/>
                  <a:pt x="1636713" y="1005418"/>
                </a:cubicBezTo>
                <a:lnTo>
                  <a:pt x="1636713" y="1517904"/>
                </a:lnTo>
                <a:lnTo>
                  <a:pt x="1636713" y="1638831"/>
                </a:lnTo>
                <a:lnTo>
                  <a:pt x="1630363" y="1638831"/>
                </a:lnTo>
                <a:lnTo>
                  <a:pt x="1630363" y="1640417"/>
                </a:lnTo>
                <a:lnTo>
                  <a:pt x="385763" y="1640417"/>
                </a:lnTo>
                <a:lnTo>
                  <a:pt x="385763" y="1638831"/>
                </a:lnTo>
                <a:lnTo>
                  <a:pt x="0" y="1638831"/>
                </a:lnTo>
                <a:lnTo>
                  <a:pt x="0" y="1517904"/>
                </a:lnTo>
                <a:lnTo>
                  <a:pt x="0" y="1005418"/>
                </a:lnTo>
                <a:lnTo>
                  <a:pt x="0" y="120398"/>
                </a:lnTo>
                <a:cubicBezTo>
                  <a:pt x="0" y="53905"/>
                  <a:pt x="53904" y="1"/>
                  <a:pt x="120397" y="1"/>
                </a:cubicBezTo>
                <a:lnTo>
                  <a:pt x="385763" y="1"/>
                </a:lnTo>
                <a:lnTo>
                  <a:pt x="38576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24" name="图片占位符 33"/>
          <p:cNvSpPr>
            <a:spLocks noGrp="1"/>
          </p:cNvSpPr>
          <p:nvPr>
            <p:ph type="pic" sz="quarter" idx="21"/>
          </p:nvPr>
        </p:nvSpPr>
        <p:spPr>
          <a:xfrm>
            <a:off x="8920870" y="1763999"/>
            <a:ext cx="1937400" cy="1951799"/>
          </a:xfrm>
          <a:custGeom>
            <a:avLst/>
            <a:gdLst>
              <a:gd name="connsiteX0" fmla="*/ 111918 w 1636713"/>
              <a:gd name="connsiteY0" fmla="*/ 0 h 1639888"/>
              <a:gd name="connsiteX1" fmla="*/ 1524795 w 1636713"/>
              <a:gd name="connsiteY1" fmla="*/ 0 h 1639888"/>
              <a:gd name="connsiteX2" fmla="*/ 1636713 w 1636713"/>
              <a:gd name="connsiteY2" fmla="*/ 111918 h 1639888"/>
              <a:gd name="connsiteX3" fmla="*/ 1636713 w 1636713"/>
              <a:gd name="connsiteY3" fmla="*/ 688047 h 1639888"/>
              <a:gd name="connsiteX4" fmla="*/ 1636713 w 1636713"/>
              <a:gd name="connsiteY4" fmla="*/ 1527970 h 1639888"/>
              <a:gd name="connsiteX5" fmla="*/ 1636713 w 1636713"/>
              <a:gd name="connsiteY5" fmla="*/ 1639888 h 1639888"/>
              <a:gd name="connsiteX6" fmla="*/ 1524795 w 1636713"/>
              <a:gd name="connsiteY6" fmla="*/ 1639888 h 1639888"/>
              <a:gd name="connsiteX7" fmla="*/ 111918 w 1636713"/>
              <a:gd name="connsiteY7" fmla="*/ 1639888 h 1639888"/>
              <a:gd name="connsiteX8" fmla="*/ 0 w 1636713"/>
              <a:gd name="connsiteY8" fmla="*/ 1639888 h 1639888"/>
              <a:gd name="connsiteX9" fmla="*/ 0 w 1636713"/>
              <a:gd name="connsiteY9" fmla="*/ 1527970 h 1639888"/>
              <a:gd name="connsiteX10" fmla="*/ 0 w 1636713"/>
              <a:gd name="connsiteY10" fmla="*/ 1295865 h 1639888"/>
              <a:gd name="connsiteX11" fmla="*/ 0 w 1636713"/>
              <a:gd name="connsiteY11" fmla="*/ 688047 h 1639888"/>
              <a:gd name="connsiteX12" fmla="*/ 0 w 1636713"/>
              <a:gd name="connsiteY12" fmla="*/ 111918 h 1639888"/>
              <a:gd name="connsiteX13" fmla="*/ 0 w 1636713"/>
              <a:gd name="connsiteY13" fmla="*/ 1 h 1639888"/>
              <a:gd name="connsiteX14" fmla="*/ 111913 w 1636713"/>
              <a:gd name="connsiteY14" fmla="*/ 1 h 16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6713" h="1639888">
                <a:moveTo>
                  <a:pt x="111918" y="0"/>
                </a:moveTo>
                <a:lnTo>
                  <a:pt x="1524795" y="0"/>
                </a:lnTo>
                <a:cubicBezTo>
                  <a:pt x="1586606" y="0"/>
                  <a:pt x="1636713" y="50107"/>
                  <a:pt x="1636713" y="111918"/>
                </a:cubicBezTo>
                <a:lnTo>
                  <a:pt x="1636713" y="688047"/>
                </a:lnTo>
                <a:lnTo>
                  <a:pt x="1636713" y="1527970"/>
                </a:lnTo>
                <a:lnTo>
                  <a:pt x="1636713" y="1639888"/>
                </a:lnTo>
                <a:lnTo>
                  <a:pt x="1524795" y="1639888"/>
                </a:lnTo>
                <a:lnTo>
                  <a:pt x="111918" y="1639888"/>
                </a:lnTo>
                <a:lnTo>
                  <a:pt x="0" y="1639888"/>
                </a:lnTo>
                <a:lnTo>
                  <a:pt x="0" y="1527970"/>
                </a:lnTo>
                <a:lnTo>
                  <a:pt x="0" y="1295865"/>
                </a:lnTo>
                <a:lnTo>
                  <a:pt x="0" y="688047"/>
                </a:lnTo>
                <a:lnTo>
                  <a:pt x="0" y="111918"/>
                </a:lnTo>
                <a:lnTo>
                  <a:pt x="0" y="1"/>
                </a:lnTo>
                <a:lnTo>
                  <a:pt x="111913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25" name="图片占位符 38"/>
          <p:cNvSpPr>
            <a:spLocks noGrp="1"/>
          </p:cNvSpPr>
          <p:nvPr>
            <p:ph type="pic" sz="quarter" idx="24"/>
          </p:nvPr>
        </p:nvSpPr>
        <p:spPr>
          <a:xfrm>
            <a:off x="6945807" y="3758225"/>
            <a:ext cx="1937400" cy="1941159"/>
          </a:xfrm>
          <a:custGeom>
            <a:avLst/>
            <a:gdLst>
              <a:gd name="connsiteX0" fmla="*/ 1 w 1636713"/>
              <a:gd name="connsiteY0" fmla="*/ 0 h 1639888"/>
              <a:gd name="connsiteX1" fmla="*/ 111918 w 1636713"/>
              <a:gd name="connsiteY1" fmla="*/ 0 h 1639888"/>
              <a:gd name="connsiteX2" fmla="*/ 535891 w 1636713"/>
              <a:gd name="connsiteY2" fmla="*/ 0 h 1639888"/>
              <a:gd name="connsiteX3" fmla="*/ 1524795 w 1636713"/>
              <a:gd name="connsiteY3" fmla="*/ 0 h 1639888"/>
              <a:gd name="connsiteX4" fmla="*/ 1636713 w 1636713"/>
              <a:gd name="connsiteY4" fmla="*/ 0 h 1639888"/>
              <a:gd name="connsiteX5" fmla="*/ 1636713 w 1636713"/>
              <a:gd name="connsiteY5" fmla="*/ 111918 h 1639888"/>
              <a:gd name="connsiteX6" fmla="*/ 1636713 w 1636713"/>
              <a:gd name="connsiteY6" fmla="*/ 1051455 h 1639888"/>
              <a:gd name="connsiteX7" fmla="*/ 1636713 w 1636713"/>
              <a:gd name="connsiteY7" fmla="*/ 1527970 h 1639888"/>
              <a:gd name="connsiteX8" fmla="*/ 1636713 w 1636713"/>
              <a:gd name="connsiteY8" fmla="*/ 1639888 h 1639888"/>
              <a:gd name="connsiteX9" fmla="*/ 1524795 w 1636713"/>
              <a:gd name="connsiteY9" fmla="*/ 1639888 h 1639888"/>
              <a:gd name="connsiteX10" fmla="*/ 535891 w 1636713"/>
              <a:gd name="connsiteY10" fmla="*/ 1639888 h 1639888"/>
              <a:gd name="connsiteX11" fmla="*/ 111918 w 1636713"/>
              <a:gd name="connsiteY11" fmla="*/ 1639888 h 1639888"/>
              <a:gd name="connsiteX12" fmla="*/ 0 w 1636713"/>
              <a:gd name="connsiteY12" fmla="*/ 1527970 h 1639888"/>
              <a:gd name="connsiteX13" fmla="*/ 0 w 1636713"/>
              <a:gd name="connsiteY13" fmla="*/ 111918 h 1639888"/>
              <a:gd name="connsiteX14" fmla="*/ 1 w 1636713"/>
              <a:gd name="connsiteY14" fmla="*/ 111913 h 16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6713" h="1639888">
                <a:moveTo>
                  <a:pt x="1" y="0"/>
                </a:moveTo>
                <a:lnTo>
                  <a:pt x="111918" y="0"/>
                </a:lnTo>
                <a:lnTo>
                  <a:pt x="535891" y="0"/>
                </a:lnTo>
                <a:lnTo>
                  <a:pt x="1524795" y="0"/>
                </a:lnTo>
                <a:lnTo>
                  <a:pt x="1636713" y="0"/>
                </a:lnTo>
                <a:lnTo>
                  <a:pt x="1636713" y="111918"/>
                </a:lnTo>
                <a:lnTo>
                  <a:pt x="1636713" y="1051455"/>
                </a:lnTo>
                <a:lnTo>
                  <a:pt x="1636713" y="1527970"/>
                </a:lnTo>
                <a:lnTo>
                  <a:pt x="1636713" y="1639888"/>
                </a:lnTo>
                <a:lnTo>
                  <a:pt x="1524795" y="1639888"/>
                </a:lnTo>
                <a:lnTo>
                  <a:pt x="535891" y="1639888"/>
                </a:lnTo>
                <a:lnTo>
                  <a:pt x="111918" y="1639888"/>
                </a:lnTo>
                <a:cubicBezTo>
                  <a:pt x="50107" y="1639888"/>
                  <a:pt x="0" y="1589781"/>
                  <a:pt x="0" y="1527970"/>
                </a:cubicBezTo>
                <a:lnTo>
                  <a:pt x="0" y="111918"/>
                </a:lnTo>
                <a:lnTo>
                  <a:pt x="1" y="11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26" name="图片占位符 48"/>
          <p:cNvSpPr>
            <a:spLocks noGrp="1"/>
          </p:cNvSpPr>
          <p:nvPr>
            <p:ph type="pic" sz="quarter" idx="27"/>
          </p:nvPr>
        </p:nvSpPr>
        <p:spPr>
          <a:xfrm>
            <a:off x="8920867" y="3758225"/>
            <a:ext cx="1937403" cy="1941159"/>
          </a:xfrm>
          <a:custGeom>
            <a:avLst/>
            <a:gdLst>
              <a:gd name="connsiteX0" fmla="*/ 0 w 1636714"/>
              <a:gd name="connsiteY0" fmla="*/ 0 h 1639888"/>
              <a:gd name="connsiteX1" fmla="*/ 111918 w 1636714"/>
              <a:gd name="connsiteY1" fmla="*/ 0 h 1639888"/>
              <a:gd name="connsiteX2" fmla="*/ 1524795 w 1636714"/>
              <a:gd name="connsiteY2" fmla="*/ 0 h 1639888"/>
              <a:gd name="connsiteX3" fmla="*/ 1636714 w 1636714"/>
              <a:gd name="connsiteY3" fmla="*/ 0 h 1639888"/>
              <a:gd name="connsiteX4" fmla="*/ 1636714 w 1636714"/>
              <a:gd name="connsiteY4" fmla="*/ 784485 h 1639888"/>
              <a:gd name="connsiteX5" fmla="*/ 1636713 w 1636714"/>
              <a:gd name="connsiteY5" fmla="*/ 784485 h 1639888"/>
              <a:gd name="connsiteX6" fmla="*/ 1636713 w 1636714"/>
              <a:gd name="connsiteY6" fmla="*/ 1527970 h 1639888"/>
              <a:gd name="connsiteX7" fmla="*/ 1524795 w 1636714"/>
              <a:gd name="connsiteY7" fmla="*/ 1639888 h 1639888"/>
              <a:gd name="connsiteX8" fmla="*/ 1122891 w 1636714"/>
              <a:gd name="connsiteY8" fmla="*/ 1639888 h 1639888"/>
              <a:gd name="connsiteX9" fmla="*/ 111918 w 1636714"/>
              <a:gd name="connsiteY9" fmla="*/ 1639888 h 1639888"/>
              <a:gd name="connsiteX10" fmla="*/ 0 w 1636714"/>
              <a:gd name="connsiteY10" fmla="*/ 1639888 h 1639888"/>
              <a:gd name="connsiteX11" fmla="*/ 0 w 1636714"/>
              <a:gd name="connsiteY11" fmla="*/ 1527970 h 1639888"/>
              <a:gd name="connsiteX12" fmla="*/ 0 w 1636714"/>
              <a:gd name="connsiteY12" fmla="*/ 831845 h 1639888"/>
              <a:gd name="connsiteX13" fmla="*/ 0 w 1636714"/>
              <a:gd name="connsiteY13" fmla="*/ 784485 h 1639888"/>
              <a:gd name="connsiteX14" fmla="*/ 0 w 1636714"/>
              <a:gd name="connsiteY14" fmla="*/ 111918 h 16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6714" h="1639888">
                <a:moveTo>
                  <a:pt x="0" y="0"/>
                </a:moveTo>
                <a:lnTo>
                  <a:pt x="111918" y="0"/>
                </a:lnTo>
                <a:lnTo>
                  <a:pt x="1524795" y="0"/>
                </a:lnTo>
                <a:lnTo>
                  <a:pt x="1636714" y="0"/>
                </a:lnTo>
                <a:lnTo>
                  <a:pt x="1636714" y="784485"/>
                </a:lnTo>
                <a:lnTo>
                  <a:pt x="1636713" y="784485"/>
                </a:lnTo>
                <a:lnTo>
                  <a:pt x="1636713" y="1527970"/>
                </a:lnTo>
                <a:cubicBezTo>
                  <a:pt x="1636713" y="1589781"/>
                  <a:pt x="1586606" y="1639888"/>
                  <a:pt x="1524795" y="1639888"/>
                </a:cubicBezTo>
                <a:lnTo>
                  <a:pt x="1122891" y="1639888"/>
                </a:lnTo>
                <a:lnTo>
                  <a:pt x="111918" y="1639888"/>
                </a:lnTo>
                <a:lnTo>
                  <a:pt x="0" y="1639888"/>
                </a:lnTo>
                <a:lnTo>
                  <a:pt x="0" y="1527970"/>
                </a:lnTo>
                <a:lnTo>
                  <a:pt x="0" y="831845"/>
                </a:lnTo>
                <a:lnTo>
                  <a:pt x="0" y="784485"/>
                </a:lnTo>
                <a:lnTo>
                  <a:pt x="0" y="1119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27" name="文本占位符 11"/>
          <p:cNvSpPr>
            <a:spLocks noGrp="1"/>
          </p:cNvSpPr>
          <p:nvPr>
            <p:ph type="body" sz="quarter" idx="22" hasCustomPrompt="1"/>
          </p:nvPr>
        </p:nvSpPr>
        <p:spPr>
          <a:xfrm>
            <a:off x="648000" y="1764000"/>
            <a:ext cx="5854400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字右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17" name="图表占位符 13"/>
          <p:cNvSpPr>
            <a:spLocks noGrp="1"/>
          </p:cNvSpPr>
          <p:nvPr>
            <p:ph type="chart" sz="quarter" idx="15"/>
          </p:nvPr>
        </p:nvSpPr>
        <p:spPr>
          <a:xfrm>
            <a:off x="6945807" y="1764000"/>
            <a:ext cx="3912464" cy="3935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文本占位符 11"/>
          <p:cNvSpPr>
            <a:spLocks noGrp="1"/>
          </p:cNvSpPr>
          <p:nvPr>
            <p:ph type="body" sz="quarter" idx="22" hasCustomPrompt="1"/>
          </p:nvPr>
        </p:nvSpPr>
        <p:spPr>
          <a:xfrm>
            <a:off x="648000" y="1764000"/>
            <a:ext cx="5854400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表右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17" name="文本占位符 11"/>
          <p:cNvSpPr>
            <a:spLocks noGrp="1"/>
          </p:cNvSpPr>
          <p:nvPr>
            <p:ph type="body" sz="quarter" idx="22" hasCustomPrompt="1"/>
          </p:nvPr>
        </p:nvSpPr>
        <p:spPr>
          <a:xfrm>
            <a:off x="5023527" y="1764000"/>
            <a:ext cx="5834744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  <p:sp>
        <p:nvSpPr>
          <p:cNvPr id="18" name="图表占位符 13"/>
          <p:cNvSpPr>
            <a:spLocks noGrp="1"/>
          </p:cNvSpPr>
          <p:nvPr>
            <p:ph type="chart" sz="quarter" idx="15"/>
          </p:nvPr>
        </p:nvSpPr>
        <p:spPr>
          <a:xfrm>
            <a:off x="648000" y="1764000"/>
            <a:ext cx="3969915" cy="3935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表下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15" name="图表占位符 13"/>
          <p:cNvSpPr>
            <a:spLocks noGrp="1"/>
          </p:cNvSpPr>
          <p:nvPr>
            <p:ph type="chart" sz="quarter" idx="15"/>
          </p:nvPr>
        </p:nvSpPr>
        <p:spPr>
          <a:xfrm>
            <a:off x="648000" y="1764000"/>
            <a:ext cx="10210270" cy="3935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表下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7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19" name="图表占位符 13"/>
          <p:cNvSpPr>
            <a:spLocks noGrp="1"/>
          </p:cNvSpPr>
          <p:nvPr>
            <p:ph type="chart" sz="quarter" idx="15"/>
          </p:nvPr>
        </p:nvSpPr>
        <p:spPr>
          <a:xfrm>
            <a:off x="648000" y="1764000"/>
            <a:ext cx="5003272" cy="2774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0" name="图表占位符 13"/>
          <p:cNvSpPr>
            <a:spLocks noGrp="1"/>
          </p:cNvSpPr>
          <p:nvPr>
            <p:ph type="chart" sz="quarter" idx="23"/>
          </p:nvPr>
        </p:nvSpPr>
        <p:spPr>
          <a:xfrm>
            <a:off x="5930900" y="1764000"/>
            <a:ext cx="4927370" cy="2774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1" name="文本占位符 11"/>
          <p:cNvSpPr>
            <a:spLocks noGrp="1"/>
          </p:cNvSpPr>
          <p:nvPr>
            <p:ph type="body" sz="quarter" idx="26" hasCustomPrompt="1"/>
          </p:nvPr>
        </p:nvSpPr>
        <p:spPr>
          <a:xfrm>
            <a:off x="648000" y="4838526"/>
            <a:ext cx="10210270" cy="860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表下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9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20" name="图表占位符 13"/>
          <p:cNvSpPr>
            <a:spLocks noGrp="1"/>
          </p:cNvSpPr>
          <p:nvPr>
            <p:ph type="chart" sz="quarter" idx="15"/>
          </p:nvPr>
        </p:nvSpPr>
        <p:spPr>
          <a:xfrm>
            <a:off x="648001" y="1764000"/>
            <a:ext cx="6654500" cy="2774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1" name="图表占位符 13"/>
          <p:cNvSpPr>
            <a:spLocks noGrp="1"/>
          </p:cNvSpPr>
          <p:nvPr>
            <p:ph type="chart" sz="quarter" idx="23"/>
          </p:nvPr>
        </p:nvSpPr>
        <p:spPr>
          <a:xfrm>
            <a:off x="7607072" y="1764000"/>
            <a:ext cx="3251199" cy="1236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2" name="图表占位符 13"/>
          <p:cNvSpPr>
            <a:spLocks noGrp="1"/>
          </p:cNvSpPr>
          <p:nvPr>
            <p:ph type="chart" sz="quarter" idx="25"/>
          </p:nvPr>
        </p:nvSpPr>
        <p:spPr>
          <a:xfrm>
            <a:off x="7607072" y="3299973"/>
            <a:ext cx="3251199" cy="1238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3" name="文本占位符 11"/>
          <p:cNvSpPr>
            <a:spLocks noGrp="1"/>
          </p:cNvSpPr>
          <p:nvPr>
            <p:ph type="body" sz="quarter" idx="26" hasCustomPrompt="1"/>
          </p:nvPr>
        </p:nvSpPr>
        <p:spPr>
          <a:xfrm>
            <a:off x="648000" y="4838526"/>
            <a:ext cx="10210270" cy="860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4428795" y="2901679"/>
            <a:ext cx="3334411" cy="654129"/>
            <a:chOff x="4214813" y="3940176"/>
            <a:chExt cx="5146676" cy="1009650"/>
          </a:xfrm>
        </p:grpSpPr>
        <p:sp>
          <p:nvSpPr>
            <p:cNvPr id="7" name="Freeform 5"/>
            <p:cNvSpPr/>
            <p:nvPr userDrawn="1"/>
          </p:nvSpPr>
          <p:spPr bwMode="auto">
            <a:xfrm>
              <a:off x="4214813" y="4019551"/>
              <a:ext cx="873125" cy="895350"/>
            </a:xfrm>
            <a:custGeom>
              <a:avLst/>
              <a:gdLst>
                <a:gd name="T0" fmla="*/ 550 w 550"/>
                <a:gd name="T1" fmla="*/ 564 h 564"/>
                <a:gd name="T2" fmla="*/ 400 w 550"/>
                <a:gd name="T3" fmla="*/ 564 h 564"/>
                <a:gd name="T4" fmla="*/ 142 w 550"/>
                <a:gd name="T5" fmla="*/ 177 h 564"/>
                <a:gd name="T6" fmla="*/ 142 w 550"/>
                <a:gd name="T7" fmla="*/ 564 h 564"/>
                <a:gd name="T8" fmla="*/ 0 w 550"/>
                <a:gd name="T9" fmla="*/ 564 h 564"/>
                <a:gd name="T10" fmla="*/ 0 w 550"/>
                <a:gd name="T11" fmla="*/ 0 h 564"/>
                <a:gd name="T12" fmla="*/ 185 w 550"/>
                <a:gd name="T13" fmla="*/ 0 h 564"/>
                <a:gd name="T14" fmla="*/ 408 w 550"/>
                <a:gd name="T15" fmla="*/ 325 h 564"/>
                <a:gd name="T16" fmla="*/ 408 w 550"/>
                <a:gd name="T17" fmla="*/ 0 h 564"/>
                <a:gd name="T18" fmla="*/ 550 w 550"/>
                <a:gd name="T19" fmla="*/ 0 h 564"/>
                <a:gd name="T20" fmla="*/ 550 w 550"/>
                <a:gd name="T21" fmla="*/ 564 h 564"/>
                <a:gd name="T22" fmla="*/ 550 w 550"/>
                <a:gd name="T2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564">
                  <a:moveTo>
                    <a:pt x="550" y="564"/>
                  </a:moveTo>
                  <a:lnTo>
                    <a:pt x="400" y="564"/>
                  </a:lnTo>
                  <a:lnTo>
                    <a:pt x="142" y="177"/>
                  </a:lnTo>
                  <a:lnTo>
                    <a:pt x="142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408" y="325"/>
                  </a:lnTo>
                  <a:lnTo>
                    <a:pt x="408" y="0"/>
                  </a:lnTo>
                  <a:lnTo>
                    <a:pt x="550" y="0"/>
                  </a:lnTo>
                  <a:lnTo>
                    <a:pt x="550" y="564"/>
                  </a:lnTo>
                  <a:lnTo>
                    <a:pt x="550" y="564"/>
                  </a:ln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146676" y="4221163"/>
              <a:ext cx="766763" cy="712788"/>
            </a:xfrm>
            <a:custGeom>
              <a:avLst/>
              <a:gdLst>
                <a:gd name="T0" fmla="*/ 204 w 204"/>
                <a:gd name="T1" fmla="*/ 105 h 188"/>
                <a:gd name="T2" fmla="*/ 62 w 204"/>
                <a:gd name="T3" fmla="*/ 105 h 188"/>
                <a:gd name="T4" fmla="*/ 80 w 204"/>
                <a:gd name="T5" fmla="*/ 137 h 188"/>
                <a:gd name="T6" fmla="*/ 126 w 204"/>
                <a:gd name="T7" fmla="*/ 148 h 188"/>
                <a:gd name="T8" fmla="*/ 164 w 204"/>
                <a:gd name="T9" fmla="*/ 142 h 188"/>
                <a:gd name="T10" fmla="*/ 193 w 204"/>
                <a:gd name="T11" fmla="*/ 127 h 188"/>
                <a:gd name="T12" fmla="*/ 200 w 204"/>
                <a:gd name="T13" fmla="*/ 127 h 188"/>
                <a:gd name="T14" fmla="*/ 200 w 204"/>
                <a:gd name="T15" fmla="*/ 173 h 188"/>
                <a:gd name="T16" fmla="*/ 161 w 204"/>
                <a:gd name="T17" fmla="*/ 184 h 188"/>
                <a:gd name="T18" fmla="*/ 120 w 204"/>
                <a:gd name="T19" fmla="*/ 188 h 188"/>
                <a:gd name="T20" fmla="*/ 31 w 204"/>
                <a:gd name="T21" fmla="*/ 164 h 188"/>
                <a:gd name="T22" fmla="*/ 0 w 204"/>
                <a:gd name="T23" fmla="*/ 95 h 188"/>
                <a:gd name="T24" fmla="*/ 30 w 204"/>
                <a:gd name="T25" fmla="*/ 25 h 188"/>
                <a:gd name="T26" fmla="*/ 110 w 204"/>
                <a:gd name="T27" fmla="*/ 0 h 188"/>
                <a:gd name="T28" fmla="*/ 180 w 204"/>
                <a:gd name="T29" fmla="*/ 22 h 188"/>
                <a:gd name="T30" fmla="*/ 204 w 204"/>
                <a:gd name="T31" fmla="*/ 85 h 188"/>
                <a:gd name="T32" fmla="*/ 204 w 204"/>
                <a:gd name="T33" fmla="*/ 105 h 188"/>
                <a:gd name="T34" fmla="*/ 142 w 204"/>
                <a:gd name="T35" fmla="*/ 71 h 188"/>
                <a:gd name="T36" fmla="*/ 132 w 204"/>
                <a:gd name="T37" fmla="*/ 44 h 188"/>
                <a:gd name="T38" fmla="*/ 104 w 204"/>
                <a:gd name="T39" fmla="*/ 35 h 188"/>
                <a:gd name="T40" fmla="*/ 75 w 204"/>
                <a:gd name="T41" fmla="*/ 44 h 188"/>
                <a:gd name="T42" fmla="*/ 62 w 204"/>
                <a:gd name="T43" fmla="*/ 71 h 188"/>
                <a:gd name="T44" fmla="*/ 142 w 204"/>
                <a:gd name="T45" fmla="*/ 7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4" h="188">
                  <a:moveTo>
                    <a:pt x="204" y="105"/>
                  </a:moveTo>
                  <a:cubicBezTo>
                    <a:pt x="62" y="105"/>
                    <a:pt x="62" y="105"/>
                    <a:pt x="62" y="105"/>
                  </a:cubicBezTo>
                  <a:cubicBezTo>
                    <a:pt x="63" y="119"/>
                    <a:pt x="69" y="130"/>
                    <a:pt x="80" y="137"/>
                  </a:cubicBezTo>
                  <a:cubicBezTo>
                    <a:pt x="90" y="145"/>
                    <a:pt x="106" y="148"/>
                    <a:pt x="126" y="148"/>
                  </a:cubicBezTo>
                  <a:cubicBezTo>
                    <a:pt x="139" y="148"/>
                    <a:pt x="152" y="146"/>
                    <a:pt x="164" y="142"/>
                  </a:cubicBezTo>
                  <a:cubicBezTo>
                    <a:pt x="177" y="137"/>
                    <a:pt x="186" y="132"/>
                    <a:pt x="193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186" y="178"/>
                    <a:pt x="173" y="182"/>
                    <a:pt x="161" y="184"/>
                  </a:cubicBezTo>
                  <a:cubicBezTo>
                    <a:pt x="149" y="187"/>
                    <a:pt x="135" y="188"/>
                    <a:pt x="120" y="188"/>
                  </a:cubicBezTo>
                  <a:cubicBezTo>
                    <a:pt x="81" y="188"/>
                    <a:pt x="52" y="180"/>
                    <a:pt x="31" y="164"/>
                  </a:cubicBezTo>
                  <a:cubicBezTo>
                    <a:pt x="11" y="148"/>
                    <a:pt x="0" y="125"/>
                    <a:pt x="0" y="95"/>
                  </a:cubicBezTo>
                  <a:cubicBezTo>
                    <a:pt x="0" y="66"/>
                    <a:pt x="10" y="43"/>
                    <a:pt x="30" y="25"/>
                  </a:cubicBezTo>
                  <a:cubicBezTo>
                    <a:pt x="49" y="8"/>
                    <a:pt x="76" y="0"/>
                    <a:pt x="110" y="0"/>
                  </a:cubicBezTo>
                  <a:cubicBezTo>
                    <a:pt x="141" y="0"/>
                    <a:pt x="165" y="7"/>
                    <a:pt x="180" y="22"/>
                  </a:cubicBezTo>
                  <a:cubicBezTo>
                    <a:pt x="196" y="36"/>
                    <a:pt x="204" y="57"/>
                    <a:pt x="204" y="85"/>
                  </a:cubicBezTo>
                  <a:cubicBezTo>
                    <a:pt x="204" y="105"/>
                    <a:pt x="204" y="105"/>
                    <a:pt x="204" y="105"/>
                  </a:cubicBezTo>
                  <a:close/>
                  <a:moveTo>
                    <a:pt x="142" y="71"/>
                  </a:moveTo>
                  <a:cubicBezTo>
                    <a:pt x="142" y="59"/>
                    <a:pt x="138" y="50"/>
                    <a:pt x="132" y="44"/>
                  </a:cubicBezTo>
                  <a:cubicBezTo>
                    <a:pt x="126" y="38"/>
                    <a:pt x="117" y="35"/>
                    <a:pt x="104" y="35"/>
                  </a:cubicBezTo>
                  <a:cubicBezTo>
                    <a:pt x="92" y="35"/>
                    <a:pt x="83" y="38"/>
                    <a:pt x="75" y="44"/>
                  </a:cubicBezTo>
                  <a:cubicBezTo>
                    <a:pt x="67" y="49"/>
                    <a:pt x="63" y="59"/>
                    <a:pt x="62" y="71"/>
                  </a:cubicBezTo>
                  <a:cubicBezTo>
                    <a:pt x="142" y="71"/>
                    <a:pt x="142" y="71"/>
                    <a:pt x="142" y="71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 userDrawn="1"/>
          </p:nvSpPr>
          <p:spPr bwMode="auto">
            <a:xfrm>
              <a:off x="5973763" y="4238626"/>
              <a:ext cx="725488" cy="695325"/>
            </a:xfrm>
            <a:custGeom>
              <a:avLst/>
              <a:gdLst>
                <a:gd name="T0" fmla="*/ 193 w 193"/>
                <a:gd name="T1" fmla="*/ 178 h 183"/>
                <a:gd name="T2" fmla="*/ 131 w 193"/>
                <a:gd name="T3" fmla="*/ 178 h 183"/>
                <a:gd name="T4" fmla="*/ 131 w 193"/>
                <a:gd name="T5" fmla="*/ 159 h 183"/>
                <a:gd name="T6" fmla="*/ 100 w 193"/>
                <a:gd name="T7" fmla="*/ 177 h 183"/>
                <a:gd name="T8" fmla="*/ 66 w 193"/>
                <a:gd name="T9" fmla="*/ 183 h 183"/>
                <a:gd name="T10" fmla="*/ 18 w 193"/>
                <a:gd name="T11" fmla="*/ 166 h 183"/>
                <a:gd name="T12" fmla="*/ 0 w 193"/>
                <a:gd name="T13" fmla="*/ 116 h 183"/>
                <a:gd name="T14" fmla="*/ 0 w 193"/>
                <a:gd name="T15" fmla="*/ 0 h 183"/>
                <a:gd name="T16" fmla="*/ 62 w 193"/>
                <a:gd name="T17" fmla="*/ 0 h 183"/>
                <a:gd name="T18" fmla="*/ 62 w 193"/>
                <a:gd name="T19" fmla="*/ 89 h 183"/>
                <a:gd name="T20" fmla="*/ 63 w 193"/>
                <a:gd name="T21" fmla="*/ 111 h 183"/>
                <a:gd name="T22" fmla="*/ 68 w 193"/>
                <a:gd name="T23" fmla="*/ 126 h 183"/>
                <a:gd name="T24" fmla="*/ 78 w 193"/>
                <a:gd name="T25" fmla="*/ 135 h 183"/>
                <a:gd name="T26" fmla="*/ 96 w 193"/>
                <a:gd name="T27" fmla="*/ 137 h 183"/>
                <a:gd name="T28" fmla="*/ 113 w 193"/>
                <a:gd name="T29" fmla="*/ 135 h 183"/>
                <a:gd name="T30" fmla="*/ 131 w 193"/>
                <a:gd name="T31" fmla="*/ 127 h 183"/>
                <a:gd name="T32" fmla="*/ 131 w 193"/>
                <a:gd name="T33" fmla="*/ 0 h 183"/>
                <a:gd name="T34" fmla="*/ 193 w 193"/>
                <a:gd name="T35" fmla="*/ 0 h 183"/>
                <a:gd name="T36" fmla="*/ 193 w 193"/>
                <a:gd name="T37" fmla="*/ 17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83">
                  <a:moveTo>
                    <a:pt x="193" y="178"/>
                  </a:moveTo>
                  <a:cubicBezTo>
                    <a:pt x="131" y="178"/>
                    <a:pt x="131" y="178"/>
                    <a:pt x="131" y="178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20" y="167"/>
                    <a:pt x="110" y="173"/>
                    <a:pt x="100" y="177"/>
                  </a:cubicBezTo>
                  <a:cubicBezTo>
                    <a:pt x="91" y="181"/>
                    <a:pt x="80" y="183"/>
                    <a:pt x="66" y="183"/>
                  </a:cubicBezTo>
                  <a:cubicBezTo>
                    <a:pt x="45" y="183"/>
                    <a:pt x="29" y="178"/>
                    <a:pt x="18" y="166"/>
                  </a:cubicBezTo>
                  <a:cubicBezTo>
                    <a:pt x="6" y="155"/>
                    <a:pt x="0" y="138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8"/>
                    <a:pt x="63" y="105"/>
                    <a:pt x="63" y="111"/>
                  </a:cubicBezTo>
                  <a:cubicBezTo>
                    <a:pt x="64" y="117"/>
                    <a:pt x="65" y="122"/>
                    <a:pt x="68" y="126"/>
                  </a:cubicBezTo>
                  <a:cubicBezTo>
                    <a:pt x="70" y="130"/>
                    <a:pt x="73" y="133"/>
                    <a:pt x="78" y="135"/>
                  </a:cubicBezTo>
                  <a:cubicBezTo>
                    <a:pt x="82" y="136"/>
                    <a:pt x="88" y="137"/>
                    <a:pt x="96" y="137"/>
                  </a:cubicBezTo>
                  <a:cubicBezTo>
                    <a:pt x="101" y="137"/>
                    <a:pt x="107" y="136"/>
                    <a:pt x="113" y="135"/>
                  </a:cubicBezTo>
                  <a:cubicBezTo>
                    <a:pt x="119" y="133"/>
                    <a:pt x="126" y="130"/>
                    <a:pt x="131" y="127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178"/>
                    <a:pt x="193" y="178"/>
                    <a:pt x="193" y="17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 userDrawn="1"/>
          </p:nvSpPr>
          <p:spPr bwMode="auto">
            <a:xfrm>
              <a:off x="6764338" y="4221163"/>
              <a:ext cx="676275" cy="712788"/>
            </a:xfrm>
            <a:custGeom>
              <a:avLst/>
              <a:gdLst>
                <a:gd name="T0" fmla="*/ 180 w 180"/>
                <a:gd name="T1" fmla="*/ 127 h 188"/>
                <a:gd name="T2" fmla="*/ 154 w 180"/>
                <a:gd name="T3" fmla="*/ 171 h 188"/>
                <a:gd name="T4" fmla="*/ 80 w 180"/>
                <a:gd name="T5" fmla="*/ 188 h 188"/>
                <a:gd name="T6" fmla="*/ 34 w 180"/>
                <a:gd name="T7" fmla="*/ 184 h 188"/>
                <a:gd name="T8" fmla="*/ 0 w 180"/>
                <a:gd name="T9" fmla="*/ 174 h 188"/>
                <a:gd name="T10" fmla="*/ 0 w 180"/>
                <a:gd name="T11" fmla="*/ 127 h 188"/>
                <a:gd name="T12" fmla="*/ 6 w 180"/>
                <a:gd name="T13" fmla="*/ 127 h 188"/>
                <a:gd name="T14" fmla="*/ 16 w 180"/>
                <a:gd name="T15" fmla="*/ 134 h 188"/>
                <a:gd name="T16" fmla="*/ 34 w 180"/>
                <a:gd name="T17" fmla="*/ 141 h 188"/>
                <a:gd name="T18" fmla="*/ 56 w 180"/>
                <a:gd name="T19" fmla="*/ 148 h 188"/>
                <a:gd name="T20" fmla="*/ 82 w 180"/>
                <a:gd name="T21" fmla="*/ 150 h 188"/>
                <a:gd name="T22" fmla="*/ 109 w 180"/>
                <a:gd name="T23" fmla="*/ 146 h 188"/>
                <a:gd name="T24" fmla="*/ 118 w 180"/>
                <a:gd name="T25" fmla="*/ 136 h 188"/>
                <a:gd name="T26" fmla="*/ 112 w 180"/>
                <a:gd name="T27" fmla="*/ 126 h 188"/>
                <a:gd name="T28" fmla="*/ 93 w 180"/>
                <a:gd name="T29" fmla="*/ 121 h 188"/>
                <a:gd name="T30" fmla="*/ 74 w 180"/>
                <a:gd name="T31" fmla="*/ 117 h 188"/>
                <a:gd name="T32" fmla="*/ 53 w 180"/>
                <a:gd name="T33" fmla="*/ 113 h 188"/>
                <a:gd name="T34" fmla="*/ 14 w 180"/>
                <a:gd name="T35" fmla="*/ 94 h 188"/>
                <a:gd name="T36" fmla="*/ 1 w 180"/>
                <a:gd name="T37" fmla="*/ 60 h 188"/>
                <a:gd name="T38" fmla="*/ 27 w 180"/>
                <a:gd name="T39" fmla="*/ 18 h 188"/>
                <a:gd name="T40" fmla="*/ 99 w 180"/>
                <a:gd name="T41" fmla="*/ 0 h 188"/>
                <a:gd name="T42" fmla="*/ 141 w 180"/>
                <a:gd name="T43" fmla="*/ 5 h 188"/>
                <a:gd name="T44" fmla="*/ 172 w 180"/>
                <a:gd name="T45" fmla="*/ 13 h 188"/>
                <a:gd name="T46" fmla="*/ 172 w 180"/>
                <a:gd name="T47" fmla="*/ 58 h 188"/>
                <a:gd name="T48" fmla="*/ 166 w 180"/>
                <a:gd name="T49" fmla="*/ 58 h 188"/>
                <a:gd name="T50" fmla="*/ 135 w 180"/>
                <a:gd name="T51" fmla="*/ 44 h 188"/>
                <a:gd name="T52" fmla="*/ 99 w 180"/>
                <a:gd name="T53" fmla="*/ 39 h 188"/>
                <a:gd name="T54" fmla="*/ 74 w 180"/>
                <a:gd name="T55" fmla="*/ 42 h 188"/>
                <a:gd name="T56" fmla="*/ 64 w 180"/>
                <a:gd name="T57" fmla="*/ 53 h 188"/>
                <a:gd name="T58" fmla="*/ 69 w 180"/>
                <a:gd name="T59" fmla="*/ 63 h 188"/>
                <a:gd name="T60" fmla="*/ 90 w 180"/>
                <a:gd name="T61" fmla="*/ 69 h 188"/>
                <a:gd name="T62" fmla="*/ 111 w 180"/>
                <a:gd name="T63" fmla="*/ 73 h 188"/>
                <a:gd name="T64" fmla="*/ 133 w 180"/>
                <a:gd name="T65" fmla="*/ 77 h 188"/>
                <a:gd name="T66" fmla="*/ 169 w 180"/>
                <a:gd name="T67" fmla="*/ 96 h 188"/>
                <a:gd name="T68" fmla="*/ 180 w 180"/>
                <a:gd name="T69" fmla="*/ 12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88">
                  <a:moveTo>
                    <a:pt x="180" y="127"/>
                  </a:moveTo>
                  <a:cubicBezTo>
                    <a:pt x="180" y="145"/>
                    <a:pt x="171" y="160"/>
                    <a:pt x="154" y="171"/>
                  </a:cubicBezTo>
                  <a:cubicBezTo>
                    <a:pt x="136" y="183"/>
                    <a:pt x="111" y="188"/>
                    <a:pt x="80" y="188"/>
                  </a:cubicBezTo>
                  <a:cubicBezTo>
                    <a:pt x="63" y="188"/>
                    <a:pt x="48" y="187"/>
                    <a:pt x="34" y="184"/>
                  </a:cubicBezTo>
                  <a:cubicBezTo>
                    <a:pt x="20" y="181"/>
                    <a:pt x="8" y="178"/>
                    <a:pt x="0" y="174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9" y="129"/>
                    <a:pt x="12" y="131"/>
                    <a:pt x="16" y="134"/>
                  </a:cubicBezTo>
                  <a:cubicBezTo>
                    <a:pt x="21" y="136"/>
                    <a:pt x="26" y="139"/>
                    <a:pt x="34" y="141"/>
                  </a:cubicBezTo>
                  <a:cubicBezTo>
                    <a:pt x="40" y="144"/>
                    <a:pt x="47" y="146"/>
                    <a:pt x="56" y="148"/>
                  </a:cubicBezTo>
                  <a:cubicBezTo>
                    <a:pt x="64" y="149"/>
                    <a:pt x="72" y="150"/>
                    <a:pt x="82" y="150"/>
                  </a:cubicBezTo>
                  <a:cubicBezTo>
                    <a:pt x="94" y="150"/>
                    <a:pt x="103" y="149"/>
                    <a:pt x="109" y="146"/>
                  </a:cubicBezTo>
                  <a:cubicBezTo>
                    <a:pt x="115" y="144"/>
                    <a:pt x="118" y="140"/>
                    <a:pt x="118" y="136"/>
                  </a:cubicBezTo>
                  <a:cubicBezTo>
                    <a:pt x="118" y="131"/>
                    <a:pt x="116" y="128"/>
                    <a:pt x="112" y="126"/>
                  </a:cubicBezTo>
                  <a:cubicBezTo>
                    <a:pt x="109" y="124"/>
                    <a:pt x="102" y="122"/>
                    <a:pt x="93" y="121"/>
                  </a:cubicBezTo>
                  <a:cubicBezTo>
                    <a:pt x="88" y="120"/>
                    <a:pt x="82" y="119"/>
                    <a:pt x="74" y="117"/>
                  </a:cubicBezTo>
                  <a:cubicBezTo>
                    <a:pt x="66" y="116"/>
                    <a:pt x="59" y="115"/>
                    <a:pt x="53" y="113"/>
                  </a:cubicBezTo>
                  <a:cubicBezTo>
                    <a:pt x="35" y="109"/>
                    <a:pt x="22" y="103"/>
                    <a:pt x="14" y="94"/>
                  </a:cubicBezTo>
                  <a:cubicBezTo>
                    <a:pt x="5" y="85"/>
                    <a:pt x="1" y="74"/>
                    <a:pt x="1" y="60"/>
                  </a:cubicBezTo>
                  <a:cubicBezTo>
                    <a:pt x="1" y="43"/>
                    <a:pt x="10" y="29"/>
                    <a:pt x="27" y="18"/>
                  </a:cubicBezTo>
                  <a:cubicBezTo>
                    <a:pt x="45" y="6"/>
                    <a:pt x="69" y="0"/>
                    <a:pt x="99" y="0"/>
                  </a:cubicBezTo>
                  <a:cubicBezTo>
                    <a:pt x="114" y="0"/>
                    <a:pt x="127" y="2"/>
                    <a:pt x="141" y="5"/>
                  </a:cubicBezTo>
                  <a:cubicBezTo>
                    <a:pt x="154" y="7"/>
                    <a:pt x="164" y="10"/>
                    <a:pt x="172" y="13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57" y="53"/>
                    <a:pt x="147" y="48"/>
                    <a:pt x="135" y="44"/>
                  </a:cubicBezTo>
                  <a:cubicBezTo>
                    <a:pt x="123" y="41"/>
                    <a:pt x="111" y="39"/>
                    <a:pt x="99" y="39"/>
                  </a:cubicBezTo>
                  <a:cubicBezTo>
                    <a:pt x="89" y="39"/>
                    <a:pt x="81" y="40"/>
                    <a:pt x="74" y="42"/>
                  </a:cubicBezTo>
                  <a:cubicBezTo>
                    <a:pt x="67" y="45"/>
                    <a:pt x="64" y="49"/>
                    <a:pt x="64" y="53"/>
                  </a:cubicBezTo>
                  <a:cubicBezTo>
                    <a:pt x="64" y="57"/>
                    <a:pt x="65" y="61"/>
                    <a:pt x="69" y="63"/>
                  </a:cubicBezTo>
                  <a:cubicBezTo>
                    <a:pt x="72" y="65"/>
                    <a:pt x="79" y="67"/>
                    <a:pt x="90" y="69"/>
                  </a:cubicBezTo>
                  <a:cubicBezTo>
                    <a:pt x="97" y="71"/>
                    <a:pt x="103" y="72"/>
                    <a:pt x="111" y="73"/>
                  </a:cubicBezTo>
                  <a:cubicBezTo>
                    <a:pt x="118" y="74"/>
                    <a:pt x="125" y="75"/>
                    <a:pt x="133" y="77"/>
                  </a:cubicBezTo>
                  <a:cubicBezTo>
                    <a:pt x="149" y="81"/>
                    <a:pt x="161" y="87"/>
                    <a:pt x="169" y="96"/>
                  </a:cubicBezTo>
                  <a:cubicBezTo>
                    <a:pt x="176" y="104"/>
                    <a:pt x="180" y="114"/>
                    <a:pt x="180" y="127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489826" y="4221163"/>
              <a:ext cx="792163" cy="717550"/>
            </a:xfrm>
            <a:custGeom>
              <a:avLst/>
              <a:gdLst>
                <a:gd name="T0" fmla="*/ 211 w 211"/>
                <a:gd name="T1" fmla="*/ 94 h 189"/>
                <a:gd name="T2" fmla="*/ 183 w 211"/>
                <a:gd name="T3" fmla="*/ 164 h 189"/>
                <a:gd name="T4" fmla="*/ 105 w 211"/>
                <a:gd name="T5" fmla="*/ 189 h 189"/>
                <a:gd name="T6" fmla="*/ 27 w 211"/>
                <a:gd name="T7" fmla="*/ 164 h 189"/>
                <a:gd name="T8" fmla="*/ 0 w 211"/>
                <a:gd name="T9" fmla="*/ 94 h 189"/>
                <a:gd name="T10" fmla="*/ 28 w 211"/>
                <a:gd name="T11" fmla="*/ 25 h 189"/>
                <a:gd name="T12" fmla="*/ 105 w 211"/>
                <a:gd name="T13" fmla="*/ 0 h 189"/>
                <a:gd name="T14" fmla="*/ 183 w 211"/>
                <a:gd name="T15" fmla="*/ 25 h 189"/>
                <a:gd name="T16" fmla="*/ 211 w 211"/>
                <a:gd name="T17" fmla="*/ 94 h 189"/>
                <a:gd name="T18" fmla="*/ 135 w 211"/>
                <a:gd name="T19" fmla="*/ 138 h 189"/>
                <a:gd name="T20" fmla="*/ 144 w 211"/>
                <a:gd name="T21" fmla="*/ 121 h 189"/>
                <a:gd name="T22" fmla="*/ 147 w 211"/>
                <a:gd name="T23" fmla="*/ 95 h 189"/>
                <a:gd name="T24" fmla="*/ 144 w 211"/>
                <a:gd name="T25" fmla="*/ 68 h 189"/>
                <a:gd name="T26" fmla="*/ 135 w 211"/>
                <a:gd name="T27" fmla="*/ 51 h 189"/>
                <a:gd name="T28" fmla="*/ 122 w 211"/>
                <a:gd name="T29" fmla="*/ 42 h 189"/>
                <a:gd name="T30" fmla="*/ 105 w 211"/>
                <a:gd name="T31" fmla="*/ 39 h 189"/>
                <a:gd name="T32" fmla="*/ 89 w 211"/>
                <a:gd name="T33" fmla="*/ 41 h 189"/>
                <a:gd name="T34" fmla="*/ 76 w 211"/>
                <a:gd name="T35" fmla="*/ 50 h 189"/>
                <a:gd name="T36" fmla="*/ 67 w 211"/>
                <a:gd name="T37" fmla="*/ 67 h 189"/>
                <a:gd name="T38" fmla="*/ 64 w 211"/>
                <a:gd name="T39" fmla="*/ 95 h 189"/>
                <a:gd name="T40" fmla="*/ 67 w 211"/>
                <a:gd name="T41" fmla="*/ 120 h 189"/>
                <a:gd name="T42" fmla="*/ 75 w 211"/>
                <a:gd name="T43" fmla="*/ 137 h 189"/>
                <a:gd name="T44" fmla="*/ 88 w 211"/>
                <a:gd name="T45" fmla="*/ 146 h 189"/>
                <a:gd name="T46" fmla="*/ 106 w 211"/>
                <a:gd name="T47" fmla="*/ 149 h 189"/>
                <a:gd name="T48" fmla="*/ 122 w 211"/>
                <a:gd name="T49" fmla="*/ 147 h 189"/>
                <a:gd name="T50" fmla="*/ 135 w 211"/>
                <a:gd name="T51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1" h="189">
                  <a:moveTo>
                    <a:pt x="211" y="94"/>
                  </a:moveTo>
                  <a:cubicBezTo>
                    <a:pt x="211" y="124"/>
                    <a:pt x="202" y="147"/>
                    <a:pt x="183" y="164"/>
                  </a:cubicBezTo>
                  <a:cubicBezTo>
                    <a:pt x="165" y="180"/>
                    <a:pt x="139" y="189"/>
                    <a:pt x="105" y="189"/>
                  </a:cubicBezTo>
                  <a:cubicBezTo>
                    <a:pt x="72" y="189"/>
                    <a:pt x="46" y="180"/>
                    <a:pt x="27" y="164"/>
                  </a:cubicBezTo>
                  <a:cubicBezTo>
                    <a:pt x="9" y="147"/>
                    <a:pt x="0" y="124"/>
                    <a:pt x="0" y="94"/>
                  </a:cubicBezTo>
                  <a:cubicBezTo>
                    <a:pt x="0" y="65"/>
                    <a:pt x="9" y="42"/>
                    <a:pt x="28" y="25"/>
                  </a:cubicBezTo>
                  <a:cubicBezTo>
                    <a:pt x="46" y="8"/>
                    <a:pt x="72" y="0"/>
                    <a:pt x="105" y="0"/>
                  </a:cubicBezTo>
                  <a:cubicBezTo>
                    <a:pt x="139" y="0"/>
                    <a:pt x="165" y="8"/>
                    <a:pt x="183" y="25"/>
                  </a:cubicBezTo>
                  <a:cubicBezTo>
                    <a:pt x="202" y="42"/>
                    <a:pt x="211" y="65"/>
                    <a:pt x="211" y="94"/>
                  </a:cubicBezTo>
                  <a:close/>
                  <a:moveTo>
                    <a:pt x="135" y="138"/>
                  </a:moveTo>
                  <a:cubicBezTo>
                    <a:pt x="139" y="133"/>
                    <a:pt x="142" y="128"/>
                    <a:pt x="144" y="121"/>
                  </a:cubicBezTo>
                  <a:cubicBezTo>
                    <a:pt x="146" y="115"/>
                    <a:pt x="147" y="106"/>
                    <a:pt x="147" y="95"/>
                  </a:cubicBezTo>
                  <a:cubicBezTo>
                    <a:pt x="147" y="84"/>
                    <a:pt x="146" y="75"/>
                    <a:pt x="144" y="68"/>
                  </a:cubicBezTo>
                  <a:cubicBezTo>
                    <a:pt x="142" y="61"/>
                    <a:pt x="139" y="55"/>
                    <a:pt x="135" y="51"/>
                  </a:cubicBezTo>
                  <a:cubicBezTo>
                    <a:pt x="132" y="47"/>
                    <a:pt x="127" y="44"/>
                    <a:pt x="122" y="42"/>
                  </a:cubicBezTo>
                  <a:cubicBezTo>
                    <a:pt x="117" y="40"/>
                    <a:pt x="111" y="39"/>
                    <a:pt x="105" y="39"/>
                  </a:cubicBezTo>
                  <a:cubicBezTo>
                    <a:pt x="99" y="39"/>
                    <a:pt x="94" y="40"/>
                    <a:pt x="89" y="41"/>
                  </a:cubicBezTo>
                  <a:cubicBezTo>
                    <a:pt x="85" y="43"/>
                    <a:pt x="80" y="46"/>
                    <a:pt x="76" y="50"/>
                  </a:cubicBezTo>
                  <a:cubicBezTo>
                    <a:pt x="72" y="55"/>
                    <a:pt x="69" y="60"/>
                    <a:pt x="67" y="67"/>
                  </a:cubicBezTo>
                  <a:cubicBezTo>
                    <a:pt x="65" y="75"/>
                    <a:pt x="64" y="84"/>
                    <a:pt x="64" y="95"/>
                  </a:cubicBezTo>
                  <a:cubicBezTo>
                    <a:pt x="64" y="104"/>
                    <a:pt x="65" y="113"/>
                    <a:pt x="67" y="120"/>
                  </a:cubicBezTo>
                  <a:cubicBezTo>
                    <a:pt x="68" y="127"/>
                    <a:pt x="71" y="133"/>
                    <a:pt x="75" y="137"/>
                  </a:cubicBezTo>
                  <a:cubicBezTo>
                    <a:pt x="79" y="141"/>
                    <a:pt x="83" y="144"/>
                    <a:pt x="88" y="146"/>
                  </a:cubicBezTo>
                  <a:cubicBezTo>
                    <a:pt x="93" y="148"/>
                    <a:pt x="99" y="149"/>
                    <a:pt x="106" y="149"/>
                  </a:cubicBezTo>
                  <a:cubicBezTo>
                    <a:pt x="111" y="149"/>
                    <a:pt x="117" y="148"/>
                    <a:pt x="122" y="147"/>
                  </a:cubicBezTo>
                  <a:cubicBezTo>
                    <a:pt x="127" y="145"/>
                    <a:pt x="131" y="142"/>
                    <a:pt x="135" y="13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 userDrawn="1"/>
          </p:nvSpPr>
          <p:spPr bwMode="auto">
            <a:xfrm>
              <a:off x="8312151" y="3940176"/>
              <a:ext cx="1049338" cy="1009650"/>
            </a:xfrm>
            <a:custGeom>
              <a:avLst/>
              <a:gdLst>
                <a:gd name="T0" fmla="*/ 87 w 279"/>
                <a:gd name="T1" fmla="*/ 79 h 266"/>
                <a:gd name="T2" fmla="*/ 159 w 279"/>
                <a:gd name="T3" fmla="*/ 79 h 266"/>
                <a:gd name="T4" fmla="*/ 159 w 279"/>
                <a:gd name="T5" fmla="*/ 53 h 266"/>
                <a:gd name="T6" fmla="*/ 216 w 279"/>
                <a:gd name="T7" fmla="*/ 28 h 266"/>
                <a:gd name="T8" fmla="*/ 222 w 279"/>
                <a:gd name="T9" fmla="*/ 28 h 266"/>
                <a:gd name="T10" fmla="*/ 222 w 279"/>
                <a:gd name="T11" fmla="*/ 79 h 266"/>
                <a:gd name="T12" fmla="*/ 279 w 279"/>
                <a:gd name="T13" fmla="*/ 79 h 266"/>
                <a:gd name="T14" fmla="*/ 279 w 279"/>
                <a:gd name="T15" fmla="*/ 118 h 266"/>
                <a:gd name="T16" fmla="*/ 222 w 279"/>
                <a:gd name="T17" fmla="*/ 118 h 266"/>
                <a:gd name="T18" fmla="*/ 222 w 279"/>
                <a:gd name="T19" fmla="*/ 198 h 266"/>
                <a:gd name="T20" fmla="*/ 248 w 279"/>
                <a:gd name="T21" fmla="*/ 221 h 266"/>
                <a:gd name="T22" fmla="*/ 273 w 279"/>
                <a:gd name="T23" fmla="*/ 216 h 266"/>
                <a:gd name="T24" fmla="*/ 279 w 279"/>
                <a:gd name="T25" fmla="*/ 216 h 266"/>
                <a:gd name="T26" fmla="*/ 279 w 279"/>
                <a:gd name="T27" fmla="*/ 255 h 266"/>
                <a:gd name="T28" fmla="*/ 201 w 279"/>
                <a:gd name="T29" fmla="*/ 258 h 266"/>
                <a:gd name="T30" fmla="*/ 164 w 279"/>
                <a:gd name="T31" fmla="*/ 229 h 266"/>
                <a:gd name="T32" fmla="*/ 159 w 279"/>
                <a:gd name="T33" fmla="*/ 205 h 266"/>
                <a:gd name="T34" fmla="*/ 159 w 279"/>
                <a:gd name="T35" fmla="*/ 118 h 266"/>
                <a:gd name="T36" fmla="*/ 88 w 279"/>
                <a:gd name="T37" fmla="*/ 118 h 266"/>
                <a:gd name="T38" fmla="*/ 88 w 279"/>
                <a:gd name="T39" fmla="*/ 257 h 266"/>
                <a:gd name="T40" fmla="*/ 26 w 279"/>
                <a:gd name="T41" fmla="*/ 257 h 266"/>
                <a:gd name="T42" fmla="*/ 26 w 279"/>
                <a:gd name="T43" fmla="*/ 118 h 266"/>
                <a:gd name="T44" fmla="*/ 0 w 279"/>
                <a:gd name="T45" fmla="*/ 118 h 266"/>
                <a:gd name="T46" fmla="*/ 0 w 279"/>
                <a:gd name="T47" fmla="*/ 79 h 266"/>
                <a:gd name="T48" fmla="*/ 27 w 279"/>
                <a:gd name="T49" fmla="*/ 79 h 266"/>
                <a:gd name="T50" fmla="*/ 48 w 279"/>
                <a:gd name="T51" fmla="*/ 23 h 266"/>
                <a:gd name="T52" fmla="*/ 147 w 279"/>
                <a:gd name="T53" fmla="*/ 13 h 266"/>
                <a:gd name="T54" fmla="*/ 147 w 279"/>
                <a:gd name="T55" fmla="*/ 53 h 266"/>
                <a:gd name="T56" fmla="*/ 142 w 279"/>
                <a:gd name="T57" fmla="*/ 53 h 266"/>
                <a:gd name="T58" fmla="*/ 89 w 279"/>
                <a:gd name="T59" fmla="*/ 60 h 266"/>
                <a:gd name="T60" fmla="*/ 87 w 279"/>
                <a:gd name="T61" fmla="*/ 7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266">
                  <a:moveTo>
                    <a:pt x="87" y="79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22" y="28"/>
                    <a:pt x="222" y="28"/>
                    <a:pt x="222" y="28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79" y="118"/>
                    <a:pt x="279" y="118"/>
                    <a:pt x="279" y="118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22" y="198"/>
                    <a:pt x="221" y="223"/>
                    <a:pt x="248" y="221"/>
                  </a:cubicBezTo>
                  <a:cubicBezTo>
                    <a:pt x="248" y="221"/>
                    <a:pt x="260" y="222"/>
                    <a:pt x="273" y="216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5"/>
                    <a:pt x="245" y="266"/>
                    <a:pt x="201" y="258"/>
                  </a:cubicBezTo>
                  <a:cubicBezTo>
                    <a:pt x="201" y="258"/>
                    <a:pt x="173" y="253"/>
                    <a:pt x="164" y="229"/>
                  </a:cubicBezTo>
                  <a:cubicBezTo>
                    <a:pt x="164" y="229"/>
                    <a:pt x="159" y="218"/>
                    <a:pt x="159" y="205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3" y="41"/>
                    <a:pt x="48" y="23"/>
                  </a:cubicBezTo>
                  <a:cubicBezTo>
                    <a:pt x="48" y="23"/>
                    <a:pt x="76" y="0"/>
                    <a:pt x="147" y="13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99" y="40"/>
                    <a:pt x="89" y="60"/>
                  </a:cubicBezTo>
                  <a:cubicBezTo>
                    <a:pt x="89" y="60"/>
                    <a:pt x="85" y="69"/>
                    <a:pt x="87" y="79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1"/>
          <p:cNvSpPr txBox="1">
            <a:spLocks noChangeArrowheads="1"/>
          </p:cNvSpPr>
          <p:nvPr userDrawn="1"/>
        </p:nvSpPr>
        <p:spPr bwMode="auto">
          <a:xfrm>
            <a:off x="4140200" y="6192838"/>
            <a:ext cx="391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dirty="0" smtClean="0">
                <a:latin typeface="Verdana" panose="020B0604030504040204" pitchFamily="34" charset="0"/>
              </a:rPr>
              <a:t>Copyright © 2018 </a:t>
            </a:r>
            <a:r>
              <a:rPr lang="en-US" altLang="zh-CN" sz="1000" dirty="0" err="1">
                <a:latin typeface="Verdana" panose="020B0604030504040204" pitchFamily="34" charset="0"/>
              </a:rPr>
              <a:t>Neusoft</a:t>
            </a:r>
            <a:r>
              <a:rPr lang="en-US" altLang="zh-CN" sz="1000" dirty="0">
                <a:latin typeface="Verdana" panose="020B0604030504040204" pitchFamily="34" charset="0"/>
              </a:rPr>
              <a:t> Corporation</a:t>
            </a:r>
            <a:endParaRPr lang="zh-CN" altLang="en-US" sz="1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11AEEA-9251-47C7-A882-0D494183B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C3BD2-0317-46B1-BB24-9EFD5B77C5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11AEEA-9251-47C7-A882-0D494183B2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C3BD2-0317-46B1-BB24-9EFD5B77C5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76" r="-19" b="12802"/>
          <a:stretch>
            <a:fillRect/>
          </a:stretch>
        </p:blipFill>
        <p:spPr>
          <a:xfrm flipH="1">
            <a:off x="0" y="-29029"/>
            <a:ext cx="12192000" cy="6894286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9460786" y="456455"/>
            <a:ext cx="1998321" cy="398678"/>
            <a:chOff x="7502525" y="6159501"/>
            <a:chExt cx="1289051" cy="257174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7502525" y="6178550"/>
              <a:ext cx="219075" cy="228600"/>
            </a:xfrm>
            <a:custGeom>
              <a:avLst/>
              <a:gdLst>
                <a:gd name="T0" fmla="*/ 138 w 138"/>
                <a:gd name="T1" fmla="*/ 144 h 144"/>
                <a:gd name="T2" fmla="*/ 101 w 138"/>
                <a:gd name="T3" fmla="*/ 144 h 144"/>
                <a:gd name="T4" fmla="*/ 35 w 138"/>
                <a:gd name="T5" fmla="*/ 46 h 144"/>
                <a:gd name="T6" fmla="*/ 35 w 138"/>
                <a:gd name="T7" fmla="*/ 144 h 144"/>
                <a:gd name="T8" fmla="*/ 0 w 138"/>
                <a:gd name="T9" fmla="*/ 144 h 144"/>
                <a:gd name="T10" fmla="*/ 0 w 138"/>
                <a:gd name="T11" fmla="*/ 0 h 144"/>
                <a:gd name="T12" fmla="*/ 46 w 138"/>
                <a:gd name="T13" fmla="*/ 0 h 144"/>
                <a:gd name="T14" fmla="*/ 103 w 138"/>
                <a:gd name="T15" fmla="*/ 82 h 144"/>
                <a:gd name="T16" fmla="*/ 103 w 138"/>
                <a:gd name="T17" fmla="*/ 0 h 144"/>
                <a:gd name="T18" fmla="*/ 138 w 138"/>
                <a:gd name="T19" fmla="*/ 0 h 144"/>
                <a:gd name="T20" fmla="*/ 138 w 138"/>
                <a:gd name="T2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4">
                  <a:moveTo>
                    <a:pt x="138" y="144"/>
                  </a:moveTo>
                  <a:lnTo>
                    <a:pt x="101" y="144"/>
                  </a:lnTo>
                  <a:lnTo>
                    <a:pt x="35" y="46"/>
                  </a:lnTo>
                  <a:lnTo>
                    <a:pt x="35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03" y="82"/>
                  </a:lnTo>
                  <a:lnTo>
                    <a:pt x="103" y="0"/>
                  </a:lnTo>
                  <a:lnTo>
                    <a:pt x="138" y="0"/>
                  </a:lnTo>
                  <a:lnTo>
                    <a:pt x="138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7735888" y="6227763"/>
              <a:ext cx="192088" cy="182562"/>
            </a:xfrm>
            <a:custGeom>
              <a:avLst/>
              <a:gdLst>
                <a:gd name="T0" fmla="*/ 68 w 68"/>
                <a:gd name="T1" fmla="*/ 36 h 63"/>
                <a:gd name="T2" fmla="*/ 21 w 68"/>
                <a:gd name="T3" fmla="*/ 36 h 63"/>
                <a:gd name="T4" fmla="*/ 27 w 68"/>
                <a:gd name="T5" fmla="*/ 46 h 63"/>
                <a:gd name="T6" fmla="*/ 42 w 68"/>
                <a:gd name="T7" fmla="*/ 50 h 63"/>
                <a:gd name="T8" fmla="*/ 55 w 68"/>
                <a:gd name="T9" fmla="*/ 48 h 63"/>
                <a:gd name="T10" fmla="*/ 65 w 68"/>
                <a:gd name="T11" fmla="*/ 43 h 63"/>
                <a:gd name="T12" fmla="*/ 67 w 68"/>
                <a:gd name="T13" fmla="*/ 43 h 63"/>
                <a:gd name="T14" fmla="*/ 67 w 68"/>
                <a:gd name="T15" fmla="*/ 58 h 63"/>
                <a:gd name="T16" fmla="*/ 54 w 68"/>
                <a:gd name="T17" fmla="*/ 62 h 63"/>
                <a:gd name="T18" fmla="*/ 40 w 68"/>
                <a:gd name="T19" fmla="*/ 63 h 63"/>
                <a:gd name="T20" fmla="*/ 10 w 68"/>
                <a:gd name="T21" fmla="*/ 55 h 63"/>
                <a:gd name="T22" fmla="*/ 0 w 68"/>
                <a:gd name="T23" fmla="*/ 32 h 63"/>
                <a:gd name="T24" fmla="*/ 10 w 68"/>
                <a:gd name="T25" fmla="*/ 9 h 63"/>
                <a:gd name="T26" fmla="*/ 37 w 68"/>
                <a:gd name="T27" fmla="*/ 0 h 63"/>
                <a:gd name="T28" fmla="*/ 60 w 68"/>
                <a:gd name="T29" fmla="*/ 8 h 63"/>
                <a:gd name="T30" fmla="*/ 68 w 68"/>
                <a:gd name="T31" fmla="*/ 29 h 63"/>
                <a:gd name="T32" fmla="*/ 68 w 68"/>
                <a:gd name="T33" fmla="*/ 36 h 63"/>
                <a:gd name="T34" fmla="*/ 48 w 68"/>
                <a:gd name="T35" fmla="*/ 24 h 63"/>
                <a:gd name="T36" fmla="*/ 44 w 68"/>
                <a:gd name="T37" fmla="*/ 15 h 63"/>
                <a:gd name="T38" fmla="*/ 35 w 68"/>
                <a:gd name="T39" fmla="*/ 12 h 63"/>
                <a:gd name="T40" fmla="*/ 25 w 68"/>
                <a:gd name="T41" fmla="*/ 15 h 63"/>
                <a:gd name="T42" fmla="*/ 21 w 68"/>
                <a:gd name="T43" fmla="*/ 24 h 63"/>
                <a:gd name="T44" fmla="*/ 48 w 68"/>
                <a:gd name="T45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63">
                  <a:moveTo>
                    <a:pt x="68" y="36"/>
                  </a:moveTo>
                  <a:cubicBezTo>
                    <a:pt x="21" y="36"/>
                    <a:pt x="21" y="36"/>
                    <a:pt x="21" y="36"/>
                  </a:cubicBezTo>
                  <a:cubicBezTo>
                    <a:pt x="21" y="40"/>
                    <a:pt x="23" y="44"/>
                    <a:pt x="27" y="46"/>
                  </a:cubicBezTo>
                  <a:cubicBezTo>
                    <a:pt x="30" y="49"/>
                    <a:pt x="35" y="50"/>
                    <a:pt x="42" y="50"/>
                  </a:cubicBezTo>
                  <a:cubicBezTo>
                    <a:pt x="47" y="50"/>
                    <a:pt x="51" y="49"/>
                    <a:pt x="55" y="48"/>
                  </a:cubicBezTo>
                  <a:cubicBezTo>
                    <a:pt x="59" y="46"/>
                    <a:pt x="62" y="45"/>
                    <a:pt x="65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2" y="60"/>
                    <a:pt x="58" y="61"/>
                    <a:pt x="54" y="62"/>
                  </a:cubicBezTo>
                  <a:cubicBezTo>
                    <a:pt x="50" y="63"/>
                    <a:pt x="45" y="63"/>
                    <a:pt x="40" y="63"/>
                  </a:cubicBezTo>
                  <a:cubicBezTo>
                    <a:pt x="27" y="63"/>
                    <a:pt x="17" y="61"/>
                    <a:pt x="10" y="55"/>
                  </a:cubicBezTo>
                  <a:cubicBezTo>
                    <a:pt x="4" y="50"/>
                    <a:pt x="0" y="42"/>
                    <a:pt x="0" y="32"/>
                  </a:cubicBezTo>
                  <a:cubicBezTo>
                    <a:pt x="0" y="22"/>
                    <a:pt x="3" y="15"/>
                    <a:pt x="10" y="9"/>
                  </a:cubicBezTo>
                  <a:cubicBezTo>
                    <a:pt x="16" y="3"/>
                    <a:pt x="25" y="0"/>
                    <a:pt x="37" y="0"/>
                  </a:cubicBezTo>
                  <a:cubicBezTo>
                    <a:pt x="47" y="0"/>
                    <a:pt x="55" y="3"/>
                    <a:pt x="60" y="8"/>
                  </a:cubicBezTo>
                  <a:cubicBezTo>
                    <a:pt x="66" y="13"/>
                    <a:pt x="68" y="20"/>
                    <a:pt x="68" y="29"/>
                  </a:cubicBezTo>
                  <a:lnTo>
                    <a:pt x="68" y="36"/>
                  </a:lnTo>
                  <a:close/>
                  <a:moveTo>
                    <a:pt x="48" y="24"/>
                  </a:moveTo>
                  <a:cubicBezTo>
                    <a:pt x="47" y="20"/>
                    <a:pt x="46" y="17"/>
                    <a:pt x="44" y="15"/>
                  </a:cubicBezTo>
                  <a:cubicBezTo>
                    <a:pt x="42" y="13"/>
                    <a:pt x="39" y="12"/>
                    <a:pt x="35" y="12"/>
                  </a:cubicBezTo>
                  <a:cubicBezTo>
                    <a:pt x="31" y="12"/>
                    <a:pt x="28" y="13"/>
                    <a:pt x="25" y="15"/>
                  </a:cubicBezTo>
                  <a:cubicBezTo>
                    <a:pt x="23" y="17"/>
                    <a:pt x="21" y="20"/>
                    <a:pt x="21" y="24"/>
                  </a:cubicBezTo>
                  <a:lnTo>
                    <a:pt x="4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943850" y="6234113"/>
              <a:ext cx="180975" cy="176212"/>
            </a:xfrm>
            <a:custGeom>
              <a:avLst/>
              <a:gdLst>
                <a:gd name="T0" fmla="*/ 64 w 64"/>
                <a:gd name="T1" fmla="*/ 60 h 61"/>
                <a:gd name="T2" fmla="*/ 44 w 64"/>
                <a:gd name="T3" fmla="*/ 60 h 61"/>
                <a:gd name="T4" fmla="*/ 44 w 64"/>
                <a:gd name="T5" fmla="*/ 53 h 61"/>
                <a:gd name="T6" fmla="*/ 33 w 64"/>
                <a:gd name="T7" fmla="*/ 59 h 61"/>
                <a:gd name="T8" fmla="*/ 22 w 64"/>
                <a:gd name="T9" fmla="*/ 61 h 61"/>
                <a:gd name="T10" fmla="*/ 5 w 64"/>
                <a:gd name="T11" fmla="*/ 56 h 61"/>
                <a:gd name="T12" fmla="*/ 0 w 64"/>
                <a:gd name="T13" fmla="*/ 39 h 61"/>
                <a:gd name="T14" fmla="*/ 0 w 64"/>
                <a:gd name="T15" fmla="*/ 0 h 61"/>
                <a:gd name="T16" fmla="*/ 20 w 64"/>
                <a:gd name="T17" fmla="*/ 0 h 61"/>
                <a:gd name="T18" fmla="*/ 20 w 64"/>
                <a:gd name="T19" fmla="*/ 30 h 61"/>
                <a:gd name="T20" fmla="*/ 21 w 64"/>
                <a:gd name="T21" fmla="*/ 37 h 61"/>
                <a:gd name="T22" fmla="*/ 22 w 64"/>
                <a:gd name="T23" fmla="*/ 42 h 61"/>
                <a:gd name="T24" fmla="*/ 26 w 64"/>
                <a:gd name="T25" fmla="*/ 45 h 61"/>
                <a:gd name="T26" fmla="*/ 32 w 64"/>
                <a:gd name="T27" fmla="*/ 46 h 61"/>
                <a:gd name="T28" fmla="*/ 37 w 64"/>
                <a:gd name="T29" fmla="*/ 45 h 61"/>
                <a:gd name="T30" fmla="*/ 44 w 64"/>
                <a:gd name="T31" fmla="*/ 42 h 61"/>
                <a:gd name="T32" fmla="*/ 44 w 64"/>
                <a:gd name="T33" fmla="*/ 0 h 61"/>
                <a:gd name="T34" fmla="*/ 64 w 64"/>
                <a:gd name="T35" fmla="*/ 0 h 61"/>
                <a:gd name="T36" fmla="*/ 64 w 64"/>
                <a:gd name="T37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1">
                  <a:moveTo>
                    <a:pt x="64" y="60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0" y="56"/>
                    <a:pt x="36" y="58"/>
                    <a:pt x="33" y="59"/>
                  </a:cubicBezTo>
                  <a:cubicBezTo>
                    <a:pt x="30" y="61"/>
                    <a:pt x="26" y="61"/>
                    <a:pt x="22" y="61"/>
                  </a:cubicBezTo>
                  <a:cubicBezTo>
                    <a:pt x="15" y="61"/>
                    <a:pt x="9" y="60"/>
                    <a:pt x="5" y="56"/>
                  </a:cubicBezTo>
                  <a:cubicBezTo>
                    <a:pt x="2" y="52"/>
                    <a:pt x="0" y="46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3"/>
                    <a:pt x="21" y="35"/>
                    <a:pt x="21" y="37"/>
                  </a:cubicBezTo>
                  <a:cubicBezTo>
                    <a:pt x="21" y="39"/>
                    <a:pt x="21" y="41"/>
                    <a:pt x="22" y="42"/>
                  </a:cubicBezTo>
                  <a:cubicBezTo>
                    <a:pt x="23" y="44"/>
                    <a:pt x="24" y="45"/>
                    <a:pt x="26" y="45"/>
                  </a:cubicBezTo>
                  <a:cubicBezTo>
                    <a:pt x="27" y="46"/>
                    <a:pt x="29" y="46"/>
                    <a:pt x="32" y="46"/>
                  </a:cubicBezTo>
                  <a:cubicBezTo>
                    <a:pt x="33" y="46"/>
                    <a:pt x="35" y="46"/>
                    <a:pt x="37" y="45"/>
                  </a:cubicBezTo>
                  <a:cubicBezTo>
                    <a:pt x="40" y="45"/>
                    <a:pt x="42" y="44"/>
                    <a:pt x="44" y="4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8140700" y="6230938"/>
              <a:ext cx="169863" cy="179387"/>
            </a:xfrm>
            <a:custGeom>
              <a:avLst/>
              <a:gdLst>
                <a:gd name="T0" fmla="*/ 60 w 60"/>
                <a:gd name="T1" fmla="*/ 42 h 62"/>
                <a:gd name="T2" fmla="*/ 51 w 60"/>
                <a:gd name="T3" fmla="*/ 57 h 62"/>
                <a:gd name="T4" fmla="*/ 27 w 60"/>
                <a:gd name="T5" fmla="*/ 62 h 62"/>
                <a:gd name="T6" fmla="*/ 11 w 60"/>
                <a:gd name="T7" fmla="*/ 61 h 62"/>
                <a:gd name="T8" fmla="*/ 0 w 60"/>
                <a:gd name="T9" fmla="*/ 58 h 62"/>
                <a:gd name="T10" fmla="*/ 0 w 60"/>
                <a:gd name="T11" fmla="*/ 42 h 62"/>
                <a:gd name="T12" fmla="*/ 2 w 60"/>
                <a:gd name="T13" fmla="*/ 42 h 62"/>
                <a:gd name="T14" fmla="*/ 5 w 60"/>
                <a:gd name="T15" fmla="*/ 44 h 62"/>
                <a:gd name="T16" fmla="*/ 11 w 60"/>
                <a:gd name="T17" fmla="*/ 47 h 62"/>
                <a:gd name="T18" fmla="*/ 18 w 60"/>
                <a:gd name="T19" fmla="*/ 49 h 62"/>
                <a:gd name="T20" fmla="*/ 27 w 60"/>
                <a:gd name="T21" fmla="*/ 50 h 62"/>
                <a:gd name="T22" fmla="*/ 36 w 60"/>
                <a:gd name="T23" fmla="*/ 48 h 62"/>
                <a:gd name="T24" fmla="*/ 39 w 60"/>
                <a:gd name="T25" fmla="*/ 45 h 62"/>
                <a:gd name="T26" fmla="*/ 37 w 60"/>
                <a:gd name="T27" fmla="*/ 42 h 62"/>
                <a:gd name="T28" fmla="*/ 31 w 60"/>
                <a:gd name="T29" fmla="*/ 40 h 62"/>
                <a:gd name="T30" fmla="*/ 25 w 60"/>
                <a:gd name="T31" fmla="*/ 39 h 62"/>
                <a:gd name="T32" fmla="*/ 17 w 60"/>
                <a:gd name="T33" fmla="*/ 37 h 62"/>
                <a:gd name="T34" fmla="*/ 4 w 60"/>
                <a:gd name="T35" fmla="*/ 31 h 62"/>
                <a:gd name="T36" fmla="*/ 0 w 60"/>
                <a:gd name="T37" fmla="*/ 20 h 62"/>
                <a:gd name="T38" fmla="*/ 9 w 60"/>
                <a:gd name="T39" fmla="*/ 5 h 62"/>
                <a:gd name="T40" fmla="*/ 33 w 60"/>
                <a:gd name="T41" fmla="*/ 0 h 62"/>
                <a:gd name="T42" fmla="*/ 47 w 60"/>
                <a:gd name="T43" fmla="*/ 1 h 62"/>
                <a:gd name="T44" fmla="*/ 57 w 60"/>
                <a:gd name="T45" fmla="*/ 4 h 62"/>
                <a:gd name="T46" fmla="*/ 57 w 60"/>
                <a:gd name="T47" fmla="*/ 19 h 62"/>
                <a:gd name="T48" fmla="*/ 55 w 60"/>
                <a:gd name="T49" fmla="*/ 19 h 62"/>
                <a:gd name="T50" fmla="*/ 45 w 60"/>
                <a:gd name="T51" fmla="*/ 14 h 62"/>
                <a:gd name="T52" fmla="*/ 33 w 60"/>
                <a:gd name="T53" fmla="*/ 12 h 62"/>
                <a:gd name="T54" fmla="*/ 25 w 60"/>
                <a:gd name="T55" fmla="*/ 14 h 62"/>
                <a:gd name="T56" fmla="*/ 21 w 60"/>
                <a:gd name="T57" fmla="*/ 17 h 62"/>
                <a:gd name="T58" fmla="*/ 23 w 60"/>
                <a:gd name="T59" fmla="*/ 20 h 62"/>
                <a:gd name="T60" fmla="*/ 30 w 60"/>
                <a:gd name="T61" fmla="*/ 23 h 62"/>
                <a:gd name="T62" fmla="*/ 37 w 60"/>
                <a:gd name="T63" fmla="*/ 24 h 62"/>
                <a:gd name="T64" fmla="*/ 44 w 60"/>
                <a:gd name="T65" fmla="*/ 25 h 62"/>
                <a:gd name="T66" fmla="*/ 56 w 60"/>
                <a:gd name="T67" fmla="*/ 31 h 62"/>
                <a:gd name="T68" fmla="*/ 60 w 60"/>
                <a:gd name="T69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2">
                  <a:moveTo>
                    <a:pt x="60" y="42"/>
                  </a:moveTo>
                  <a:cubicBezTo>
                    <a:pt x="60" y="48"/>
                    <a:pt x="57" y="53"/>
                    <a:pt x="51" y="57"/>
                  </a:cubicBezTo>
                  <a:cubicBezTo>
                    <a:pt x="45" y="61"/>
                    <a:pt x="37" y="62"/>
                    <a:pt x="27" y="62"/>
                  </a:cubicBezTo>
                  <a:cubicBezTo>
                    <a:pt x="21" y="62"/>
                    <a:pt x="16" y="62"/>
                    <a:pt x="11" y="61"/>
                  </a:cubicBezTo>
                  <a:cubicBezTo>
                    <a:pt x="6" y="60"/>
                    <a:pt x="3" y="59"/>
                    <a:pt x="0" y="5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3"/>
                    <a:pt x="4" y="43"/>
                    <a:pt x="5" y="44"/>
                  </a:cubicBezTo>
                  <a:cubicBezTo>
                    <a:pt x="7" y="45"/>
                    <a:pt x="9" y="46"/>
                    <a:pt x="11" y="47"/>
                  </a:cubicBezTo>
                  <a:cubicBezTo>
                    <a:pt x="13" y="48"/>
                    <a:pt x="16" y="48"/>
                    <a:pt x="18" y="49"/>
                  </a:cubicBezTo>
                  <a:cubicBezTo>
                    <a:pt x="21" y="49"/>
                    <a:pt x="24" y="50"/>
                    <a:pt x="27" y="50"/>
                  </a:cubicBezTo>
                  <a:cubicBezTo>
                    <a:pt x="31" y="50"/>
                    <a:pt x="34" y="49"/>
                    <a:pt x="36" y="48"/>
                  </a:cubicBezTo>
                  <a:cubicBezTo>
                    <a:pt x="38" y="48"/>
                    <a:pt x="39" y="46"/>
                    <a:pt x="39" y="45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6" y="41"/>
                    <a:pt x="34" y="40"/>
                    <a:pt x="31" y="40"/>
                  </a:cubicBezTo>
                  <a:cubicBezTo>
                    <a:pt x="29" y="39"/>
                    <a:pt x="27" y="39"/>
                    <a:pt x="25" y="39"/>
                  </a:cubicBezTo>
                  <a:cubicBezTo>
                    <a:pt x="22" y="38"/>
                    <a:pt x="20" y="38"/>
                    <a:pt x="17" y="37"/>
                  </a:cubicBezTo>
                  <a:cubicBezTo>
                    <a:pt x="12" y="36"/>
                    <a:pt x="7" y="34"/>
                    <a:pt x="4" y="31"/>
                  </a:cubicBezTo>
                  <a:cubicBezTo>
                    <a:pt x="1" y="28"/>
                    <a:pt x="0" y="24"/>
                    <a:pt x="0" y="20"/>
                  </a:cubicBezTo>
                  <a:cubicBezTo>
                    <a:pt x="0" y="14"/>
                    <a:pt x="3" y="9"/>
                    <a:pt x="9" y="5"/>
                  </a:cubicBezTo>
                  <a:cubicBezTo>
                    <a:pt x="15" y="2"/>
                    <a:pt x="23" y="0"/>
                    <a:pt x="33" y="0"/>
                  </a:cubicBezTo>
                  <a:cubicBezTo>
                    <a:pt x="38" y="0"/>
                    <a:pt x="42" y="0"/>
                    <a:pt x="47" y="1"/>
                  </a:cubicBezTo>
                  <a:cubicBezTo>
                    <a:pt x="51" y="2"/>
                    <a:pt x="55" y="3"/>
                    <a:pt x="57" y="4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2" y="17"/>
                    <a:pt x="49" y="15"/>
                    <a:pt x="45" y="14"/>
                  </a:cubicBezTo>
                  <a:cubicBezTo>
                    <a:pt x="41" y="13"/>
                    <a:pt x="37" y="12"/>
                    <a:pt x="33" y="12"/>
                  </a:cubicBezTo>
                  <a:cubicBezTo>
                    <a:pt x="30" y="12"/>
                    <a:pt x="27" y="13"/>
                    <a:pt x="25" y="14"/>
                  </a:cubicBezTo>
                  <a:cubicBezTo>
                    <a:pt x="22" y="15"/>
                    <a:pt x="21" y="16"/>
                    <a:pt x="21" y="17"/>
                  </a:cubicBezTo>
                  <a:cubicBezTo>
                    <a:pt x="21" y="19"/>
                    <a:pt x="22" y="20"/>
                    <a:pt x="23" y="20"/>
                  </a:cubicBezTo>
                  <a:cubicBezTo>
                    <a:pt x="24" y="21"/>
                    <a:pt x="26" y="22"/>
                    <a:pt x="30" y="23"/>
                  </a:cubicBezTo>
                  <a:cubicBezTo>
                    <a:pt x="32" y="23"/>
                    <a:pt x="34" y="23"/>
                    <a:pt x="37" y="24"/>
                  </a:cubicBezTo>
                  <a:cubicBezTo>
                    <a:pt x="39" y="24"/>
                    <a:pt x="42" y="25"/>
                    <a:pt x="44" y="25"/>
                  </a:cubicBezTo>
                  <a:cubicBezTo>
                    <a:pt x="50" y="27"/>
                    <a:pt x="54" y="29"/>
                    <a:pt x="56" y="31"/>
                  </a:cubicBezTo>
                  <a:cubicBezTo>
                    <a:pt x="59" y="34"/>
                    <a:pt x="60" y="38"/>
                    <a:pt x="60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8321675" y="6227763"/>
              <a:ext cx="200025" cy="185737"/>
            </a:xfrm>
            <a:custGeom>
              <a:avLst/>
              <a:gdLst>
                <a:gd name="T0" fmla="*/ 71 w 71"/>
                <a:gd name="T1" fmla="*/ 32 h 64"/>
                <a:gd name="T2" fmla="*/ 61 w 71"/>
                <a:gd name="T3" fmla="*/ 55 h 64"/>
                <a:gd name="T4" fmla="*/ 35 w 71"/>
                <a:gd name="T5" fmla="*/ 64 h 64"/>
                <a:gd name="T6" fmla="*/ 9 w 71"/>
                <a:gd name="T7" fmla="*/ 55 h 64"/>
                <a:gd name="T8" fmla="*/ 0 w 71"/>
                <a:gd name="T9" fmla="*/ 32 h 64"/>
                <a:gd name="T10" fmla="*/ 9 w 71"/>
                <a:gd name="T11" fmla="*/ 9 h 64"/>
                <a:gd name="T12" fmla="*/ 35 w 71"/>
                <a:gd name="T13" fmla="*/ 0 h 64"/>
                <a:gd name="T14" fmla="*/ 62 w 71"/>
                <a:gd name="T15" fmla="*/ 9 h 64"/>
                <a:gd name="T16" fmla="*/ 71 w 71"/>
                <a:gd name="T17" fmla="*/ 32 h 64"/>
                <a:gd name="T18" fmla="*/ 45 w 71"/>
                <a:gd name="T19" fmla="*/ 47 h 64"/>
                <a:gd name="T20" fmla="*/ 48 w 71"/>
                <a:gd name="T21" fmla="*/ 41 h 64"/>
                <a:gd name="T22" fmla="*/ 49 w 71"/>
                <a:gd name="T23" fmla="*/ 32 h 64"/>
                <a:gd name="T24" fmla="*/ 48 w 71"/>
                <a:gd name="T25" fmla="*/ 23 h 64"/>
                <a:gd name="T26" fmla="*/ 45 w 71"/>
                <a:gd name="T27" fmla="*/ 18 h 64"/>
                <a:gd name="T28" fmla="*/ 41 w 71"/>
                <a:gd name="T29" fmla="*/ 15 h 64"/>
                <a:gd name="T30" fmla="*/ 35 w 71"/>
                <a:gd name="T31" fmla="*/ 14 h 64"/>
                <a:gd name="T32" fmla="*/ 30 w 71"/>
                <a:gd name="T33" fmla="*/ 14 h 64"/>
                <a:gd name="T34" fmla="*/ 26 w 71"/>
                <a:gd name="T35" fmla="*/ 17 h 64"/>
                <a:gd name="T36" fmla="*/ 23 w 71"/>
                <a:gd name="T37" fmla="*/ 23 h 64"/>
                <a:gd name="T38" fmla="*/ 22 w 71"/>
                <a:gd name="T39" fmla="*/ 32 h 64"/>
                <a:gd name="T40" fmla="*/ 23 w 71"/>
                <a:gd name="T41" fmla="*/ 41 h 64"/>
                <a:gd name="T42" fmla="*/ 25 w 71"/>
                <a:gd name="T43" fmla="*/ 46 h 64"/>
                <a:gd name="T44" fmla="*/ 30 w 71"/>
                <a:gd name="T45" fmla="*/ 49 h 64"/>
                <a:gd name="T46" fmla="*/ 36 w 71"/>
                <a:gd name="T47" fmla="*/ 50 h 64"/>
                <a:gd name="T48" fmla="*/ 41 w 71"/>
                <a:gd name="T49" fmla="*/ 49 h 64"/>
                <a:gd name="T50" fmla="*/ 45 w 71"/>
                <a:gd name="T51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64">
                  <a:moveTo>
                    <a:pt x="71" y="32"/>
                  </a:moveTo>
                  <a:cubicBezTo>
                    <a:pt x="71" y="42"/>
                    <a:pt x="68" y="50"/>
                    <a:pt x="61" y="55"/>
                  </a:cubicBezTo>
                  <a:cubicBezTo>
                    <a:pt x="55" y="61"/>
                    <a:pt x="47" y="64"/>
                    <a:pt x="35" y="64"/>
                  </a:cubicBezTo>
                  <a:cubicBezTo>
                    <a:pt x="24" y="64"/>
                    <a:pt x="16" y="61"/>
                    <a:pt x="9" y="55"/>
                  </a:cubicBezTo>
                  <a:cubicBezTo>
                    <a:pt x="3" y="50"/>
                    <a:pt x="0" y="42"/>
                    <a:pt x="0" y="32"/>
                  </a:cubicBezTo>
                  <a:cubicBezTo>
                    <a:pt x="0" y="22"/>
                    <a:pt x="3" y="14"/>
                    <a:pt x="9" y="9"/>
                  </a:cubicBezTo>
                  <a:cubicBezTo>
                    <a:pt x="16" y="3"/>
                    <a:pt x="24" y="0"/>
                    <a:pt x="35" y="0"/>
                  </a:cubicBezTo>
                  <a:cubicBezTo>
                    <a:pt x="47" y="0"/>
                    <a:pt x="55" y="3"/>
                    <a:pt x="62" y="9"/>
                  </a:cubicBezTo>
                  <a:cubicBezTo>
                    <a:pt x="68" y="14"/>
                    <a:pt x="71" y="22"/>
                    <a:pt x="71" y="32"/>
                  </a:cubicBezTo>
                  <a:moveTo>
                    <a:pt x="45" y="47"/>
                  </a:moveTo>
                  <a:cubicBezTo>
                    <a:pt x="47" y="45"/>
                    <a:pt x="48" y="43"/>
                    <a:pt x="48" y="41"/>
                  </a:cubicBezTo>
                  <a:cubicBezTo>
                    <a:pt x="49" y="39"/>
                    <a:pt x="49" y="36"/>
                    <a:pt x="49" y="32"/>
                  </a:cubicBezTo>
                  <a:cubicBezTo>
                    <a:pt x="49" y="29"/>
                    <a:pt x="49" y="26"/>
                    <a:pt x="48" y="23"/>
                  </a:cubicBezTo>
                  <a:cubicBezTo>
                    <a:pt x="48" y="21"/>
                    <a:pt x="47" y="19"/>
                    <a:pt x="45" y="18"/>
                  </a:cubicBezTo>
                  <a:cubicBezTo>
                    <a:pt x="44" y="16"/>
                    <a:pt x="43" y="15"/>
                    <a:pt x="41" y="15"/>
                  </a:cubicBezTo>
                  <a:cubicBezTo>
                    <a:pt x="39" y="14"/>
                    <a:pt x="37" y="14"/>
                    <a:pt x="35" y="14"/>
                  </a:cubicBezTo>
                  <a:cubicBezTo>
                    <a:pt x="33" y="14"/>
                    <a:pt x="32" y="14"/>
                    <a:pt x="30" y="14"/>
                  </a:cubicBezTo>
                  <a:cubicBezTo>
                    <a:pt x="29" y="15"/>
                    <a:pt x="27" y="16"/>
                    <a:pt x="26" y="17"/>
                  </a:cubicBezTo>
                  <a:cubicBezTo>
                    <a:pt x="24" y="19"/>
                    <a:pt x="23" y="21"/>
                    <a:pt x="23" y="23"/>
                  </a:cubicBezTo>
                  <a:cubicBezTo>
                    <a:pt x="22" y="25"/>
                    <a:pt x="22" y="28"/>
                    <a:pt x="22" y="32"/>
                  </a:cubicBezTo>
                  <a:cubicBezTo>
                    <a:pt x="22" y="35"/>
                    <a:pt x="22" y="38"/>
                    <a:pt x="23" y="41"/>
                  </a:cubicBezTo>
                  <a:cubicBezTo>
                    <a:pt x="23" y="43"/>
                    <a:pt x="24" y="45"/>
                    <a:pt x="25" y="46"/>
                  </a:cubicBezTo>
                  <a:cubicBezTo>
                    <a:pt x="27" y="48"/>
                    <a:pt x="28" y="49"/>
                    <a:pt x="30" y="49"/>
                  </a:cubicBezTo>
                  <a:cubicBezTo>
                    <a:pt x="31" y="50"/>
                    <a:pt x="33" y="50"/>
                    <a:pt x="36" y="50"/>
                  </a:cubicBezTo>
                  <a:cubicBezTo>
                    <a:pt x="38" y="50"/>
                    <a:pt x="39" y="50"/>
                    <a:pt x="41" y="49"/>
                  </a:cubicBezTo>
                  <a:cubicBezTo>
                    <a:pt x="43" y="49"/>
                    <a:pt x="44" y="48"/>
                    <a:pt x="45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526463" y="6159501"/>
              <a:ext cx="265113" cy="257174"/>
            </a:xfrm>
            <a:custGeom>
              <a:avLst/>
              <a:gdLst>
                <a:gd name="T0" fmla="*/ 29 w 94"/>
                <a:gd name="T1" fmla="*/ 26 h 89"/>
                <a:gd name="T2" fmla="*/ 54 w 94"/>
                <a:gd name="T3" fmla="*/ 26 h 89"/>
                <a:gd name="T4" fmla="*/ 54 w 94"/>
                <a:gd name="T5" fmla="*/ 17 h 89"/>
                <a:gd name="T6" fmla="*/ 73 w 94"/>
                <a:gd name="T7" fmla="*/ 9 h 89"/>
                <a:gd name="T8" fmla="*/ 75 w 94"/>
                <a:gd name="T9" fmla="*/ 9 h 89"/>
                <a:gd name="T10" fmla="*/ 75 w 94"/>
                <a:gd name="T11" fmla="*/ 26 h 89"/>
                <a:gd name="T12" fmla="*/ 94 w 94"/>
                <a:gd name="T13" fmla="*/ 26 h 89"/>
                <a:gd name="T14" fmla="*/ 94 w 94"/>
                <a:gd name="T15" fmla="*/ 39 h 89"/>
                <a:gd name="T16" fmla="*/ 75 w 94"/>
                <a:gd name="T17" fmla="*/ 39 h 89"/>
                <a:gd name="T18" fmla="*/ 75 w 94"/>
                <a:gd name="T19" fmla="*/ 66 h 89"/>
                <a:gd name="T20" fmla="*/ 83 w 94"/>
                <a:gd name="T21" fmla="*/ 74 h 89"/>
                <a:gd name="T22" fmla="*/ 92 w 94"/>
                <a:gd name="T23" fmla="*/ 72 h 89"/>
                <a:gd name="T24" fmla="*/ 94 w 94"/>
                <a:gd name="T25" fmla="*/ 72 h 89"/>
                <a:gd name="T26" fmla="*/ 94 w 94"/>
                <a:gd name="T27" fmla="*/ 85 h 89"/>
                <a:gd name="T28" fmla="*/ 68 w 94"/>
                <a:gd name="T29" fmla="*/ 86 h 89"/>
                <a:gd name="T30" fmla="*/ 55 w 94"/>
                <a:gd name="T31" fmla="*/ 76 h 89"/>
                <a:gd name="T32" fmla="*/ 54 w 94"/>
                <a:gd name="T33" fmla="*/ 68 h 89"/>
                <a:gd name="T34" fmla="*/ 54 w 94"/>
                <a:gd name="T35" fmla="*/ 39 h 89"/>
                <a:gd name="T36" fmla="*/ 30 w 94"/>
                <a:gd name="T37" fmla="*/ 39 h 89"/>
                <a:gd name="T38" fmla="*/ 30 w 94"/>
                <a:gd name="T39" fmla="*/ 86 h 89"/>
                <a:gd name="T40" fmla="*/ 9 w 94"/>
                <a:gd name="T41" fmla="*/ 86 h 89"/>
                <a:gd name="T42" fmla="*/ 9 w 94"/>
                <a:gd name="T43" fmla="*/ 39 h 89"/>
                <a:gd name="T44" fmla="*/ 0 w 94"/>
                <a:gd name="T45" fmla="*/ 39 h 89"/>
                <a:gd name="T46" fmla="*/ 0 w 94"/>
                <a:gd name="T47" fmla="*/ 26 h 89"/>
                <a:gd name="T48" fmla="*/ 9 w 94"/>
                <a:gd name="T49" fmla="*/ 26 h 89"/>
                <a:gd name="T50" fmla="*/ 17 w 94"/>
                <a:gd name="T51" fmla="*/ 8 h 89"/>
                <a:gd name="T52" fmla="*/ 49 w 94"/>
                <a:gd name="T53" fmla="*/ 4 h 89"/>
                <a:gd name="T54" fmla="*/ 49 w 94"/>
                <a:gd name="T55" fmla="*/ 17 h 89"/>
                <a:gd name="T56" fmla="*/ 48 w 94"/>
                <a:gd name="T57" fmla="*/ 17 h 89"/>
                <a:gd name="T58" fmla="*/ 30 w 94"/>
                <a:gd name="T59" fmla="*/ 20 h 89"/>
                <a:gd name="T60" fmla="*/ 29 w 94"/>
                <a:gd name="T61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9">
                  <a:moveTo>
                    <a:pt x="29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4" y="74"/>
                    <a:pt x="83" y="74"/>
                  </a:cubicBezTo>
                  <a:cubicBezTo>
                    <a:pt x="83" y="74"/>
                    <a:pt x="88" y="74"/>
                    <a:pt x="92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82" y="89"/>
                    <a:pt x="68" y="86"/>
                  </a:cubicBezTo>
                  <a:cubicBezTo>
                    <a:pt x="68" y="86"/>
                    <a:pt x="58" y="84"/>
                    <a:pt x="55" y="76"/>
                  </a:cubicBezTo>
                  <a:cubicBezTo>
                    <a:pt x="55" y="76"/>
                    <a:pt x="54" y="73"/>
                    <a:pt x="54" y="6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8" y="13"/>
                    <a:pt x="17" y="8"/>
                  </a:cubicBezTo>
                  <a:cubicBezTo>
                    <a:pt x="17" y="8"/>
                    <a:pt x="26" y="0"/>
                    <a:pt x="49" y="4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34" y="13"/>
                    <a:pt x="30" y="20"/>
                  </a:cubicBezTo>
                  <a:cubicBezTo>
                    <a:pt x="30" y="20"/>
                    <a:pt x="29" y="23"/>
                    <a:pt x="2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265283" y="1964067"/>
            <a:ext cx="289801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800" b="1" baseline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zh-CN" dirty="0" smtClean="0"/>
              <a:t>38pt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微软雅黑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加粗</a:t>
            </a:r>
            <a:endParaRPr lang="zh-CN" altLang="en-US" dirty="0"/>
          </a:p>
        </p:txBody>
      </p:sp>
      <p:sp>
        <p:nvSpPr>
          <p:cNvPr id="13" name="文本占位符 126"/>
          <p:cNvSpPr>
            <a:spLocks noGrp="1"/>
          </p:cNvSpPr>
          <p:nvPr>
            <p:ph type="body" sz="quarter" idx="11" hasCustomPrompt="1"/>
          </p:nvPr>
        </p:nvSpPr>
        <p:spPr>
          <a:xfrm>
            <a:off x="8296929" y="4192141"/>
            <a:ext cx="2866371" cy="585866"/>
          </a:xfrm>
          <a:prstGeom prst="rect">
            <a:avLst/>
          </a:prstGeom>
          <a:noFill/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演讲人</a:t>
            </a:r>
            <a:r>
              <a:rPr lang="en-US" altLang="zh-CN" dirty="0" smtClean="0"/>
              <a:t>             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16pt </a:t>
            </a:r>
            <a:r>
              <a:rPr lang="zh-CN" altLang="en-US" dirty="0" smtClean="0"/>
              <a:t>微软雅黑</a:t>
            </a:r>
            <a:endParaRPr lang="en-US" altLang="zh-CN" dirty="0" smtClean="0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36421" y="6233666"/>
            <a:ext cx="3911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CN" sz="1000" dirty="0">
                <a:solidFill>
                  <a:schemeClr val="bg1"/>
                </a:solidFill>
                <a:latin typeface="Verdana" panose="020B0604030504040204" pitchFamily="34" charset="0"/>
              </a:rPr>
              <a:t>Copyright © 2018 </a:t>
            </a:r>
            <a:r>
              <a:rPr lang="en-US" altLang="zh-CN" sz="1000" dirty="0" err="1">
                <a:solidFill>
                  <a:schemeClr val="bg1"/>
                </a:solidFill>
                <a:latin typeface="Verdana" panose="020B0604030504040204" pitchFamily="34" charset="0"/>
              </a:rPr>
              <a:t>Neusoft</a:t>
            </a:r>
            <a:r>
              <a:rPr lang="en-US" altLang="zh-CN" sz="1000" dirty="0">
                <a:solidFill>
                  <a:schemeClr val="bg1"/>
                </a:solidFill>
                <a:latin typeface="Verdana" panose="020B0604030504040204" pitchFamily="34" charset="0"/>
              </a:rPr>
              <a:t> Corporation</a:t>
            </a:r>
            <a:endParaRPr lang="en-US" altLang="zh-CN" sz="1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836421" y="6030540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8015287" y="1647825"/>
            <a:ext cx="3459163" cy="3457575"/>
          </a:xfrm>
          <a:custGeom>
            <a:avLst/>
            <a:gdLst>
              <a:gd name="T0" fmla="*/ 1455 w 1455"/>
              <a:gd name="T1" fmla="*/ 1455 h 1455"/>
              <a:gd name="T2" fmla="*/ 0 w 1455"/>
              <a:gd name="T3" fmla="*/ 1455 h 1455"/>
              <a:gd name="T4" fmla="*/ 0 w 1455"/>
              <a:gd name="T5" fmla="*/ 0 h 1455"/>
              <a:gd name="T6" fmla="*/ 1333 w 1455"/>
              <a:gd name="T7" fmla="*/ 0 h 1455"/>
              <a:gd name="T8" fmla="*/ 1455 w 1455"/>
              <a:gd name="T9" fmla="*/ 121 h 1455"/>
              <a:gd name="T10" fmla="*/ 1455 w 1455"/>
              <a:gd name="T11" fmla="*/ 1455 h 1455"/>
              <a:gd name="T12" fmla="*/ 12 w 1455"/>
              <a:gd name="T13" fmla="*/ 1443 h 1455"/>
              <a:gd name="T14" fmla="*/ 1443 w 1455"/>
              <a:gd name="T15" fmla="*/ 1443 h 1455"/>
              <a:gd name="T16" fmla="*/ 1443 w 1455"/>
              <a:gd name="T17" fmla="*/ 121 h 1455"/>
              <a:gd name="T18" fmla="*/ 1333 w 1455"/>
              <a:gd name="T19" fmla="*/ 12 h 1455"/>
              <a:gd name="T20" fmla="*/ 12 w 1455"/>
              <a:gd name="T21" fmla="*/ 12 h 1455"/>
              <a:gd name="T22" fmla="*/ 12 w 1455"/>
              <a:gd name="T23" fmla="*/ 1443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5" h="1455">
                <a:moveTo>
                  <a:pt x="1455" y="1455"/>
                </a:moveTo>
                <a:cubicBezTo>
                  <a:pt x="0" y="1455"/>
                  <a:pt x="0" y="1455"/>
                  <a:pt x="0" y="1455"/>
                </a:cubicBezTo>
                <a:cubicBezTo>
                  <a:pt x="0" y="0"/>
                  <a:pt x="0" y="0"/>
                  <a:pt x="0" y="0"/>
                </a:cubicBezTo>
                <a:cubicBezTo>
                  <a:pt x="1333" y="0"/>
                  <a:pt x="1333" y="0"/>
                  <a:pt x="1333" y="0"/>
                </a:cubicBezTo>
                <a:cubicBezTo>
                  <a:pt x="1382" y="0"/>
                  <a:pt x="1455" y="32"/>
                  <a:pt x="1455" y="121"/>
                </a:cubicBezTo>
                <a:lnTo>
                  <a:pt x="1455" y="1455"/>
                </a:lnTo>
                <a:close/>
                <a:moveTo>
                  <a:pt x="12" y="1443"/>
                </a:moveTo>
                <a:cubicBezTo>
                  <a:pt x="1443" y="1443"/>
                  <a:pt x="1443" y="1443"/>
                  <a:pt x="1443" y="1443"/>
                </a:cubicBezTo>
                <a:cubicBezTo>
                  <a:pt x="1443" y="121"/>
                  <a:pt x="1443" y="121"/>
                  <a:pt x="1443" y="121"/>
                </a:cubicBezTo>
                <a:cubicBezTo>
                  <a:pt x="1443" y="41"/>
                  <a:pt x="1377" y="12"/>
                  <a:pt x="1333" y="12"/>
                </a:cubicBezTo>
                <a:cubicBezTo>
                  <a:pt x="12" y="12"/>
                  <a:pt x="12" y="12"/>
                  <a:pt x="12" y="12"/>
                </a:cubicBezTo>
                <a:lnTo>
                  <a:pt x="12" y="1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 userDrawn="1"/>
        </p:nvSpPr>
        <p:spPr>
          <a:xfrm>
            <a:off x="836421" y="6233666"/>
            <a:ext cx="3911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CN" sz="1000" dirty="0">
                <a:solidFill>
                  <a:srgbClr val="323232"/>
                </a:solidFill>
                <a:latin typeface="Verdana" panose="020B0604030504040204" pitchFamily="34" charset="0"/>
              </a:rPr>
              <a:t>Copyright © 2018 </a:t>
            </a:r>
            <a:r>
              <a:rPr lang="en-US" altLang="zh-CN" sz="1000" dirty="0" err="1">
                <a:solidFill>
                  <a:srgbClr val="323232"/>
                </a:solidFill>
                <a:latin typeface="Verdana" panose="020B0604030504040204" pitchFamily="34" charset="0"/>
              </a:rPr>
              <a:t>Neusoft</a:t>
            </a:r>
            <a:r>
              <a:rPr lang="en-US" altLang="zh-CN" sz="1000" dirty="0">
                <a:solidFill>
                  <a:srgbClr val="323232"/>
                </a:solidFill>
                <a:latin typeface="Verdana" panose="020B0604030504040204" pitchFamily="34" charset="0"/>
              </a:rPr>
              <a:t> Corporation</a:t>
            </a:r>
            <a:endParaRPr lang="en-US" altLang="zh-CN" sz="1000" dirty="0">
              <a:solidFill>
                <a:srgbClr val="323232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836421" y="6030540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占位符 126"/>
          <p:cNvSpPr>
            <a:spLocks noGrp="1"/>
          </p:cNvSpPr>
          <p:nvPr>
            <p:ph type="body" sz="quarter" idx="19" hasCustomPrompt="1"/>
          </p:nvPr>
        </p:nvSpPr>
        <p:spPr>
          <a:xfrm>
            <a:off x="855662" y="5469496"/>
            <a:ext cx="8580438" cy="339645"/>
          </a:xfrm>
          <a:prstGeom prst="rect">
            <a:avLst/>
          </a:prstGeom>
          <a:noFill/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pPr lvl="0"/>
            <a:r>
              <a:rPr lang="zh-CN" altLang="en-US" dirty="0" smtClean="0"/>
              <a:t>演讲人                </a:t>
            </a:r>
            <a:r>
              <a:rPr lang="en-US" altLang="zh-CN" dirty="0" smtClean="0"/>
              <a:t>16pt </a:t>
            </a:r>
            <a:r>
              <a:rPr lang="zh-CN" altLang="en-US" dirty="0" smtClean="0"/>
              <a:t>微软雅黑</a:t>
            </a:r>
            <a:endParaRPr lang="zh-CN" altLang="en-US" dirty="0"/>
          </a:p>
        </p:txBody>
      </p:sp>
      <p:sp>
        <p:nvSpPr>
          <p:cNvPr id="25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55662" y="4144966"/>
            <a:ext cx="8580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36pt </a:t>
            </a:r>
            <a:r>
              <a:rPr lang="zh-CN" altLang="en-US" dirty="0" smtClean="0"/>
              <a:t>加粗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6" name="图片占位符 29"/>
          <p:cNvSpPr>
            <a:spLocks noGrp="1"/>
          </p:cNvSpPr>
          <p:nvPr>
            <p:ph type="pic" sz="quarter" idx="18"/>
          </p:nvPr>
        </p:nvSpPr>
        <p:spPr>
          <a:xfrm>
            <a:off x="897499" y="380894"/>
            <a:ext cx="6926400" cy="3441600"/>
          </a:xfrm>
          <a:custGeom>
            <a:avLst/>
            <a:gdLst>
              <a:gd name="connsiteX0" fmla="*/ 217180 w 6927595"/>
              <a:gd name="connsiteY0" fmla="*/ 301 h 3434513"/>
              <a:gd name="connsiteX1" fmla="*/ 3433404 w 6927595"/>
              <a:gd name="connsiteY1" fmla="*/ 301 h 3434513"/>
              <a:gd name="connsiteX2" fmla="*/ 3434400 w 6927595"/>
              <a:gd name="connsiteY2" fmla="*/ 1297 h 3434513"/>
              <a:gd name="connsiteX3" fmla="*/ 3434400 w 6927595"/>
              <a:gd name="connsiteY3" fmla="*/ 3434513 h 3434513"/>
              <a:gd name="connsiteX4" fmla="*/ 0 w 6927595"/>
              <a:gd name="connsiteY4" fmla="*/ 3434513 h 3434513"/>
              <a:gd name="connsiteX5" fmla="*/ 0 w 6927595"/>
              <a:gd name="connsiteY5" fmla="*/ 217481 h 3434513"/>
              <a:gd name="connsiteX6" fmla="*/ 217180 w 6927595"/>
              <a:gd name="connsiteY6" fmla="*/ 301 h 3434513"/>
              <a:gd name="connsiteX7" fmla="*/ 3493195 w 6927595"/>
              <a:gd name="connsiteY7" fmla="*/ 0 h 3434513"/>
              <a:gd name="connsiteX8" fmla="*/ 6927595 w 6927595"/>
              <a:gd name="connsiteY8" fmla="*/ 0 h 3434513"/>
              <a:gd name="connsiteX9" fmla="*/ 6927595 w 6927595"/>
              <a:gd name="connsiteY9" fmla="*/ 3433762 h 3434513"/>
              <a:gd name="connsiteX10" fmla="*/ 3493195 w 6927595"/>
              <a:gd name="connsiteY10" fmla="*/ 3433762 h 3434513"/>
              <a:gd name="connsiteX0-1" fmla="*/ 217180 w 6927595"/>
              <a:gd name="connsiteY0-2" fmla="*/ 301 h 3434513"/>
              <a:gd name="connsiteX1-3" fmla="*/ 3433404 w 6927595"/>
              <a:gd name="connsiteY1-4" fmla="*/ 301 h 3434513"/>
              <a:gd name="connsiteX2-5" fmla="*/ 3434400 w 6927595"/>
              <a:gd name="connsiteY2-6" fmla="*/ 1297 h 3434513"/>
              <a:gd name="connsiteX3-7" fmla="*/ 3434400 w 6927595"/>
              <a:gd name="connsiteY3-8" fmla="*/ 3434513 h 3434513"/>
              <a:gd name="connsiteX4-9" fmla="*/ 0 w 6927595"/>
              <a:gd name="connsiteY4-10" fmla="*/ 3434513 h 3434513"/>
              <a:gd name="connsiteX5-11" fmla="*/ 0 w 6927595"/>
              <a:gd name="connsiteY5-12" fmla="*/ 217481 h 3434513"/>
              <a:gd name="connsiteX6-13" fmla="*/ 217180 w 6927595"/>
              <a:gd name="connsiteY6-14" fmla="*/ 301 h 3434513"/>
              <a:gd name="connsiteX7-15" fmla="*/ 3496373 w 6927595"/>
              <a:gd name="connsiteY7-16" fmla="*/ 0 h 3434513"/>
              <a:gd name="connsiteX8-17" fmla="*/ 6927595 w 6927595"/>
              <a:gd name="connsiteY8-18" fmla="*/ 0 h 3434513"/>
              <a:gd name="connsiteX9-19" fmla="*/ 6927595 w 6927595"/>
              <a:gd name="connsiteY9-20" fmla="*/ 3433762 h 3434513"/>
              <a:gd name="connsiteX10-21" fmla="*/ 3493195 w 6927595"/>
              <a:gd name="connsiteY10-22" fmla="*/ 3433762 h 3434513"/>
              <a:gd name="connsiteX11" fmla="*/ 3496373 w 6927595"/>
              <a:gd name="connsiteY11" fmla="*/ 0 h 3434513"/>
              <a:gd name="connsiteX0-23" fmla="*/ 217180 w 6927595"/>
              <a:gd name="connsiteY0-24" fmla="*/ 301 h 3434513"/>
              <a:gd name="connsiteX1-25" fmla="*/ 3433404 w 6927595"/>
              <a:gd name="connsiteY1-26" fmla="*/ 301 h 3434513"/>
              <a:gd name="connsiteX2-27" fmla="*/ 3434400 w 6927595"/>
              <a:gd name="connsiteY2-28" fmla="*/ 1297 h 3434513"/>
              <a:gd name="connsiteX3-29" fmla="*/ 3434400 w 6927595"/>
              <a:gd name="connsiteY3-30" fmla="*/ 3434513 h 3434513"/>
              <a:gd name="connsiteX4-31" fmla="*/ 0 w 6927595"/>
              <a:gd name="connsiteY4-32" fmla="*/ 3434513 h 3434513"/>
              <a:gd name="connsiteX5-33" fmla="*/ 0 w 6927595"/>
              <a:gd name="connsiteY5-34" fmla="*/ 217481 h 3434513"/>
              <a:gd name="connsiteX6-35" fmla="*/ 217180 w 6927595"/>
              <a:gd name="connsiteY6-36" fmla="*/ 301 h 3434513"/>
              <a:gd name="connsiteX7-37" fmla="*/ 3496373 w 6927595"/>
              <a:gd name="connsiteY7-38" fmla="*/ 0 h 3434513"/>
              <a:gd name="connsiteX8-39" fmla="*/ 6927595 w 6927595"/>
              <a:gd name="connsiteY8-40" fmla="*/ 0 h 3434513"/>
              <a:gd name="connsiteX9-41" fmla="*/ 6927595 w 6927595"/>
              <a:gd name="connsiteY9-42" fmla="*/ 3433762 h 3434513"/>
              <a:gd name="connsiteX10-43" fmla="*/ 3505908 w 6927595"/>
              <a:gd name="connsiteY10-44" fmla="*/ 3433762 h 3434513"/>
              <a:gd name="connsiteX11-45" fmla="*/ 3496373 w 6927595"/>
              <a:gd name="connsiteY11-46" fmla="*/ 0 h 3434513"/>
              <a:gd name="connsiteX0-47" fmla="*/ 217180 w 6927595"/>
              <a:gd name="connsiteY0-48" fmla="*/ 301 h 3434513"/>
              <a:gd name="connsiteX1-49" fmla="*/ 3433404 w 6927595"/>
              <a:gd name="connsiteY1-50" fmla="*/ 301 h 3434513"/>
              <a:gd name="connsiteX2-51" fmla="*/ 3434400 w 6927595"/>
              <a:gd name="connsiteY2-52" fmla="*/ 1297 h 3434513"/>
              <a:gd name="connsiteX3-53" fmla="*/ 3434400 w 6927595"/>
              <a:gd name="connsiteY3-54" fmla="*/ 3434513 h 3434513"/>
              <a:gd name="connsiteX4-55" fmla="*/ 0 w 6927595"/>
              <a:gd name="connsiteY4-56" fmla="*/ 3434513 h 3434513"/>
              <a:gd name="connsiteX5-57" fmla="*/ 0 w 6927595"/>
              <a:gd name="connsiteY5-58" fmla="*/ 217481 h 3434513"/>
              <a:gd name="connsiteX6-59" fmla="*/ 217180 w 6927595"/>
              <a:gd name="connsiteY6-60" fmla="*/ 301 h 3434513"/>
              <a:gd name="connsiteX7-61" fmla="*/ 3496373 w 6927595"/>
              <a:gd name="connsiteY7-62" fmla="*/ 0 h 3434513"/>
              <a:gd name="connsiteX8-63" fmla="*/ 6927595 w 6927595"/>
              <a:gd name="connsiteY8-64" fmla="*/ 0 h 3434513"/>
              <a:gd name="connsiteX9-65" fmla="*/ 6927595 w 6927595"/>
              <a:gd name="connsiteY9-66" fmla="*/ 3433762 h 3434513"/>
              <a:gd name="connsiteX10-67" fmla="*/ 3503524 w 6927595"/>
              <a:gd name="connsiteY10-68" fmla="*/ 3433762 h 3434513"/>
              <a:gd name="connsiteX11-69" fmla="*/ 3496373 w 6927595"/>
              <a:gd name="connsiteY11-70" fmla="*/ 0 h 3434513"/>
              <a:gd name="connsiteX0-71" fmla="*/ 217180 w 6927595"/>
              <a:gd name="connsiteY0-72" fmla="*/ 301 h 3434513"/>
              <a:gd name="connsiteX1-73" fmla="*/ 3433404 w 6927595"/>
              <a:gd name="connsiteY1-74" fmla="*/ 301 h 3434513"/>
              <a:gd name="connsiteX2-75" fmla="*/ 3434400 w 6927595"/>
              <a:gd name="connsiteY2-76" fmla="*/ 1297 h 3434513"/>
              <a:gd name="connsiteX3-77" fmla="*/ 3434400 w 6927595"/>
              <a:gd name="connsiteY3-78" fmla="*/ 3434513 h 3434513"/>
              <a:gd name="connsiteX4-79" fmla="*/ 0 w 6927595"/>
              <a:gd name="connsiteY4-80" fmla="*/ 3434513 h 3434513"/>
              <a:gd name="connsiteX5-81" fmla="*/ 0 w 6927595"/>
              <a:gd name="connsiteY5-82" fmla="*/ 217481 h 3434513"/>
              <a:gd name="connsiteX6-83" fmla="*/ 217180 w 6927595"/>
              <a:gd name="connsiteY6-84" fmla="*/ 301 h 3434513"/>
              <a:gd name="connsiteX7-85" fmla="*/ 3496373 w 6927595"/>
              <a:gd name="connsiteY7-86" fmla="*/ 0 h 3434513"/>
              <a:gd name="connsiteX8-87" fmla="*/ 6927595 w 6927595"/>
              <a:gd name="connsiteY8-88" fmla="*/ 0 h 3434513"/>
              <a:gd name="connsiteX9-89" fmla="*/ 6927595 w 6927595"/>
              <a:gd name="connsiteY9-90" fmla="*/ 3433762 h 3434513"/>
              <a:gd name="connsiteX10-91" fmla="*/ 3498758 w 6927595"/>
              <a:gd name="connsiteY10-92" fmla="*/ 3433762 h 3434513"/>
              <a:gd name="connsiteX11-93" fmla="*/ 3496373 w 6927595"/>
              <a:gd name="connsiteY11-94" fmla="*/ 0 h 3434513"/>
              <a:gd name="connsiteX0-95" fmla="*/ 217180 w 6927595"/>
              <a:gd name="connsiteY0-96" fmla="*/ 301 h 3434513"/>
              <a:gd name="connsiteX1-97" fmla="*/ 3433404 w 6927595"/>
              <a:gd name="connsiteY1-98" fmla="*/ 301 h 3434513"/>
              <a:gd name="connsiteX2-99" fmla="*/ 3434400 w 6927595"/>
              <a:gd name="connsiteY2-100" fmla="*/ 1297 h 3434513"/>
              <a:gd name="connsiteX3-101" fmla="*/ 3434400 w 6927595"/>
              <a:gd name="connsiteY3-102" fmla="*/ 3434513 h 3434513"/>
              <a:gd name="connsiteX4-103" fmla="*/ 0 w 6927595"/>
              <a:gd name="connsiteY4-104" fmla="*/ 3434513 h 3434513"/>
              <a:gd name="connsiteX5-105" fmla="*/ 0 w 6927595"/>
              <a:gd name="connsiteY5-106" fmla="*/ 217481 h 3434513"/>
              <a:gd name="connsiteX6-107" fmla="*/ 217180 w 6927595"/>
              <a:gd name="connsiteY6-108" fmla="*/ 301 h 3434513"/>
              <a:gd name="connsiteX7-109" fmla="*/ 3498758 w 6927595"/>
              <a:gd name="connsiteY7-110" fmla="*/ 0 h 3434513"/>
              <a:gd name="connsiteX8-111" fmla="*/ 6927595 w 6927595"/>
              <a:gd name="connsiteY8-112" fmla="*/ 0 h 3434513"/>
              <a:gd name="connsiteX9-113" fmla="*/ 6927595 w 6927595"/>
              <a:gd name="connsiteY9-114" fmla="*/ 3433762 h 3434513"/>
              <a:gd name="connsiteX10-115" fmla="*/ 3498758 w 6927595"/>
              <a:gd name="connsiteY10-116" fmla="*/ 3433762 h 3434513"/>
              <a:gd name="connsiteX11-117" fmla="*/ 3498758 w 6927595"/>
              <a:gd name="connsiteY11-118" fmla="*/ 0 h 3434513"/>
              <a:gd name="connsiteX0-119" fmla="*/ 217180 w 6927595"/>
              <a:gd name="connsiteY0-120" fmla="*/ 1369 h 3435581"/>
              <a:gd name="connsiteX1-121" fmla="*/ 3433404 w 6927595"/>
              <a:gd name="connsiteY1-122" fmla="*/ 1369 h 3435581"/>
              <a:gd name="connsiteX2-123" fmla="*/ 3439167 w 6927595"/>
              <a:gd name="connsiteY2-124" fmla="*/ 0 h 3435581"/>
              <a:gd name="connsiteX3-125" fmla="*/ 3434400 w 6927595"/>
              <a:gd name="connsiteY3-126" fmla="*/ 3435581 h 3435581"/>
              <a:gd name="connsiteX4-127" fmla="*/ 0 w 6927595"/>
              <a:gd name="connsiteY4-128" fmla="*/ 3435581 h 3435581"/>
              <a:gd name="connsiteX5-129" fmla="*/ 0 w 6927595"/>
              <a:gd name="connsiteY5-130" fmla="*/ 218549 h 3435581"/>
              <a:gd name="connsiteX6-131" fmla="*/ 217180 w 6927595"/>
              <a:gd name="connsiteY6-132" fmla="*/ 1369 h 3435581"/>
              <a:gd name="connsiteX7-133" fmla="*/ 3498758 w 6927595"/>
              <a:gd name="connsiteY7-134" fmla="*/ 1068 h 3435581"/>
              <a:gd name="connsiteX8-135" fmla="*/ 6927595 w 6927595"/>
              <a:gd name="connsiteY8-136" fmla="*/ 1068 h 3435581"/>
              <a:gd name="connsiteX9-137" fmla="*/ 6927595 w 6927595"/>
              <a:gd name="connsiteY9-138" fmla="*/ 3434830 h 3435581"/>
              <a:gd name="connsiteX10-139" fmla="*/ 3498758 w 6927595"/>
              <a:gd name="connsiteY10-140" fmla="*/ 3434830 h 3435581"/>
              <a:gd name="connsiteX11-141" fmla="*/ 3498758 w 6927595"/>
              <a:gd name="connsiteY11-142" fmla="*/ 1068 h 3435581"/>
              <a:gd name="connsiteX0-143" fmla="*/ 217180 w 6927595"/>
              <a:gd name="connsiteY0-144" fmla="*/ 1369 h 3435581"/>
              <a:gd name="connsiteX1-145" fmla="*/ 3433404 w 6927595"/>
              <a:gd name="connsiteY1-146" fmla="*/ 1369 h 3435581"/>
              <a:gd name="connsiteX2-147" fmla="*/ 3439167 w 6927595"/>
              <a:gd name="connsiteY2-148" fmla="*/ 0 h 3435581"/>
              <a:gd name="connsiteX3-149" fmla="*/ 3439167 w 6927595"/>
              <a:gd name="connsiteY3-150" fmla="*/ 3435581 h 3435581"/>
              <a:gd name="connsiteX4-151" fmla="*/ 0 w 6927595"/>
              <a:gd name="connsiteY4-152" fmla="*/ 3435581 h 3435581"/>
              <a:gd name="connsiteX5-153" fmla="*/ 0 w 6927595"/>
              <a:gd name="connsiteY5-154" fmla="*/ 218549 h 3435581"/>
              <a:gd name="connsiteX6-155" fmla="*/ 217180 w 6927595"/>
              <a:gd name="connsiteY6-156" fmla="*/ 1369 h 3435581"/>
              <a:gd name="connsiteX7-157" fmla="*/ 3498758 w 6927595"/>
              <a:gd name="connsiteY7-158" fmla="*/ 1068 h 3435581"/>
              <a:gd name="connsiteX8-159" fmla="*/ 6927595 w 6927595"/>
              <a:gd name="connsiteY8-160" fmla="*/ 1068 h 3435581"/>
              <a:gd name="connsiteX9-161" fmla="*/ 6927595 w 6927595"/>
              <a:gd name="connsiteY9-162" fmla="*/ 3434830 h 3435581"/>
              <a:gd name="connsiteX10-163" fmla="*/ 3498758 w 6927595"/>
              <a:gd name="connsiteY10-164" fmla="*/ 3434830 h 3435581"/>
              <a:gd name="connsiteX11-165" fmla="*/ 3498758 w 6927595"/>
              <a:gd name="connsiteY11-166" fmla="*/ 1068 h 3435581"/>
              <a:gd name="connsiteX0-167" fmla="*/ 217180 w 6927595"/>
              <a:gd name="connsiteY0-168" fmla="*/ 1369 h 3435581"/>
              <a:gd name="connsiteX1-169" fmla="*/ 3433404 w 6927595"/>
              <a:gd name="connsiteY1-170" fmla="*/ 1369 h 3435581"/>
              <a:gd name="connsiteX2-171" fmla="*/ 3441550 w 6927595"/>
              <a:gd name="connsiteY2-172" fmla="*/ 0 h 3435581"/>
              <a:gd name="connsiteX3-173" fmla="*/ 3439167 w 6927595"/>
              <a:gd name="connsiteY3-174" fmla="*/ 3435581 h 3435581"/>
              <a:gd name="connsiteX4-175" fmla="*/ 0 w 6927595"/>
              <a:gd name="connsiteY4-176" fmla="*/ 3435581 h 3435581"/>
              <a:gd name="connsiteX5-177" fmla="*/ 0 w 6927595"/>
              <a:gd name="connsiteY5-178" fmla="*/ 218549 h 3435581"/>
              <a:gd name="connsiteX6-179" fmla="*/ 217180 w 6927595"/>
              <a:gd name="connsiteY6-180" fmla="*/ 1369 h 3435581"/>
              <a:gd name="connsiteX7-181" fmla="*/ 3498758 w 6927595"/>
              <a:gd name="connsiteY7-182" fmla="*/ 1068 h 3435581"/>
              <a:gd name="connsiteX8-183" fmla="*/ 6927595 w 6927595"/>
              <a:gd name="connsiteY8-184" fmla="*/ 1068 h 3435581"/>
              <a:gd name="connsiteX9-185" fmla="*/ 6927595 w 6927595"/>
              <a:gd name="connsiteY9-186" fmla="*/ 3434830 h 3435581"/>
              <a:gd name="connsiteX10-187" fmla="*/ 3498758 w 6927595"/>
              <a:gd name="connsiteY10-188" fmla="*/ 3434830 h 3435581"/>
              <a:gd name="connsiteX11-189" fmla="*/ 3498758 w 6927595"/>
              <a:gd name="connsiteY11-190" fmla="*/ 1068 h 3435581"/>
              <a:gd name="connsiteX0-191" fmla="*/ 217180 w 6927595"/>
              <a:gd name="connsiteY0-192" fmla="*/ 1369 h 3435581"/>
              <a:gd name="connsiteX1-193" fmla="*/ 3433404 w 6927595"/>
              <a:gd name="connsiteY1-194" fmla="*/ 1369 h 3435581"/>
              <a:gd name="connsiteX2-195" fmla="*/ 3441550 w 6927595"/>
              <a:gd name="connsiteY2-196" fmla="*/ 0 h 3435581"/>
              <a:gd name="connsiteX3-197" fmla="*/ 3441549 w 6927595"/>
              <a:gd name="connsiteY3-198" fmla="*/ 3435581 h 3435581"/>
              <a:gd name="connsiteX4-199" fmla="*/ 0 w 6927595"/>
              <a:gd name="connsiteY4-200" fmla="*/ 3435581 h 3435581"/>
              <a:gd name="connsiteX5-201" fmla="*/ 0 w 6927595"/>
              <a:gd name="connsiteY5-202" fmla="*/ 218549 h 3435581"/>
              <a:gd name="connsiteX6-203" fmla="*/ 217180 w 6927595"/>
              <a:gd name="connsiteY6-204" fmla="*/ 1369 h 3435581"/>
              <a:gd name="connsiteX7-205" fmla="*/ 3498758 w 6927595"/>
              <a:gd name="connsiteY7-206" fmla="*/ 1068 h 3435581"/>
              <a:gd name="connsiteX8-207" fmla="*/ 6927595 w 6927595"/>
              <a:gd name="connsiteY8-208" fmla="*/ 1068 h 3435581"/>
              <a:gd name="connsiteX9-209" fmla="*/ 6927595 w 6927595"/>
              <a:gd name="connsiteY9-210" fmla="*/ 3434830 h 3435581"/>
              <a:gd name="connsiteX10-211" fmla="*/ 3498758 w 6927595"/>
              <a:gd name="connsiteY10-212" fmla="*/ 3434830 h 3435581"/>
              <a:gd name="connsiteX11-213" fmla="*/ 3498758 w 6927595"/>
              <a:gd name="connsiteY11-214" fmla="*/ 1068 h 3435581"/>
              <a:gd name="connsiteX0-215" fmla="*/ 217180 w 6927595"/>
              <a:gd name="connsiteY0-216" fmla="*/ 1369 h 3435581"/>
              <a:gd name="connsiteX1-217" fmla="*/ 3433404 w 6927595"/>
              <a:gd name="connsiteY1-218" fmla="*/ 1369 h 3435581"/>
              <a:gd name="connsiteX2-219" fmla="*/ 3441550 w 6927595"/>
              <a:gd name="connsiteY2-220" fmla="*/ 0 h 3435581"/>
              <a:gd name="connsiteX3-221" fmla="*/ 3441549 w 6927595"/>
              <a:gd name="connsiteY3-222" fmla="*/ 3435581 h 3435581"/>
              <a:gd name="connsiteX4-223" fmla="*/ 0 w 6927595"/>
              <a:gd name="connsiteY4-224" fmla="*/ 3435581 h 3435581"/>
              <a:gd name="connsiteX5-225" fmla="*/ 0 w 6927595"/>
              <a:gd name="connsiteY5-226" fmla="*/ 218549 h 3435581"/>
              <a:gd name="connsiteX6-227" fmla="*/ 217180 w 6927595"/>
              <a:gd name="connsiteY6-228" fmla="*/ 1369 h 3435581"/>
              <a:gd name="connsiteX7-229" fmla="*/ 3503521 w 6927595"/>
              <a:gd name="connsiteY7-230" fmla="*/ 1068 h 3435581"/>
              <a:gd name="connsiteX8-231" fmla="*/ 6927595 w 6927595"/>
              <a:gd name="connsiteY8-232" fmla="*/ 1068 h 3435581"/>
              <a:gd name="connsiteX9-233" fmla="*/ 6927595 w 6927595"/>
              <a:gd name="connsiteY9-234" fmla="*/ 3434830 h 3435581"/>
              <a:gd name="connsiteX10-235" fmla="*/ 3498758 w 6927595"/>
              <a:gd name="connsiteY10-236" fmla="*/ 3434830 h 3435581"/>
              <a:gd name="connsiteX11-237" fmla="*/ 3503521 w 6927595"/>
              <a:gd name="connsiteY11-238" fmla="*/ 1068 h 3435581"/>
              <a:gd name="connsiteX0-239" fmla="*/ 217180 w 6927595"/>
              <a:gd name="connsiteY0-240" fmla="*/ 1369 h 3435581"/>
              <a:gd name="connsiteX1-241" fmla="*/ 3433404 w 6927595"/>
              <a:gd name="connsiteY1-242" fmla="*/ 1369 h 3435581"/>
              <a:gd name="connsiteX2-243" fmla="*/ 3441550 w 6927595"/>
              <a:gd name="connsiteY2-244" fmla="*/ 0 h 3435581"/>
              <a:gd name="connsiteX3-245" fmla="*/ 3441549 w 6927595"/>
              <a:gd name="connsiteY3-246" fmla="*/ 3435581 h 3435581"/>
              <a:gd name="connsiteX4-247" fmla="*/ 0 w 6927595"/>
              <a:gd name="connsiteY4-248" fmla="*/ 3435581 h 3435581"/>
              <a:gd name="connsiteX5-249" fmla="*/ 0 w 6927595"/>
              <a:gd name="connsiteY5-250" fmla="*/ 218549 h 3435581"/>
              <a:gd name="connsiteX6-251" fmla="*/ 217180 w 6927595"/>
              <a:gd name="connsiteY6-252" fmla="*/ 1369 h 3435581"/>
              <a:gd name="connsiteX7-253" fmla="*/ 3503521 w 6927595"/>
              <a:gd name="connsiteY7-254" fmla="*/ 1068 h 3435581"/>
              <a:gd name="connsiteX8-255" fmla="*/ 6927595 w 6927595"/>
              <a:gd name="connsiteY8-256" fmla="*/ 1068 h 3435581"/>
              <a:gd name="connsiteX9-257" fmla="*/ 6927595 w 6927595"/>
              <a:gd name="connsiteY9-258" fmla="*/ 3434830 h 3435581"/>
              <a:gd name="connsiteX10-259" fmla="*/ 3503522 w 6927595"/>
              <a:gd name="connsiteY10-260" fmla="*/ 3434830 h 3435581"/>
              <a:gd name="connsiteX11-261" fmla="*/ 3503521 w 6927595"/>
              <a:gd name="connsiteY11-262" fmla="*/ 1068 h 3435581"/>
              <a:gd name="connsiteX0-263" fmla="*/ 217180 w 6927595"/>
              <a:gd name="connsiteY0-264" fmla="*/ 1369 h 3435581"/>
              <a:gd name="connsiteX1-265" fmla="*/ 3433404 w 6927595"/>
              <a:gd name="connsiteY1-266" fmla="*/ 1369 h 3435581"/>
              <a:gd name="connsiteX2-267" fmla="*/ 3441550 w 6927595"/>
              <a:gd name="connsiteY2-268" fmla="*/ 0 h 3435581"/>
              <a:gd name="connsiteX3-269" fmla="*/ 3441549 w 6927595"/>
              <a:gd name="connsiteY3-270" fmla="*/ 3435581 h 3435581"/>
              <a:gd name="connsiteX4-271" fmla="*/ 0 w 6927595"/>
              <a:gd name="connsiteY4-272" fmla="*/ 3435581 h 3435581"/>
              <a:gd name="connsiteX5-273" fmla="*/ 0 w 6927595"/>
              <a:gd name="connsiteY5-274" fmla="*/ 218549 h 3435581"/>
              <a:gd name="connsiteX6-275" fmla="*/ 217180 w 6927595"/>
              <a:gd name="connsiteY6-276" fmla="*/ 1369 h 3435581"/>
              <a:gd name="connsiteX7-277" fmla="*/ 3503521 w 6927595"/>
              <a:gd name="connsiteY7-278" fmla="*/ 1068 h 3435581"/>
              <a:gd name="connsiteX8-279" fmla="*/ 6927595 w 6927595"/>
              <a:gd name="connsiteY8-280" fmla="*/ 1068 h 3435581"/>
              <a:gd name="connsiteX9-281" fmla="*/ 6927595 w 6927595"/>
              <a:gd name="connsiteY9-282" fmla="*/ 3434830 h 3435581"/>
              <a:gd name="connsiteX10-283" fmla="*/ 3501140 w 6927595"/>
              <a:gd name="connsiteY10-284" fmla="*/ 3434830 h 3435581"/>
              <a:gd name="connsiteX11-285" fmla="*/ 3503521 w 6927595"/>
              <a:gd name="connsiteY11-286" fmla="*/ 1068 h 34355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45" y="connsiteY11-46"/>
              </a:cxn>
            </a:cxnLst>
            <a:rect l="l" t="t" r="r" b="b"/>
            <a:pathLst>
              <a:path w="6927595" h="3435581">
                <a:moveTo>
                  <a:pt x="217180" y="1369"/>
                </a:moveTo>
                <a:lnTo>
                  <a:pt x="3433404" y="1369"/>
                </a:lnTo>
                <a:lnTo>
                  <a:pt x="3441550" y="0"/>
                </a:lnTo>
                <a:cubicBezTo>
                  <a:pt x="3440756" y="1145194"/>
                  <a:pt x="3442343" y="2290387"/>
                  <a:pt x="3441549" y="3435581"/>
                </a:cubicBezTo>
                <a:lnTo>
                  <a:pt x="0" y="3435581"/>
                </a:lnTo>
                <a:lnTo>
                  <a:pt x="0" y="218549"/>
                </a:lnTo>
                <a:cubicBezTo>
                  <a:pt x="0" y="98604"/>
                  <a:pt x="97235" y="1369"/>
                  <a:pt x="217180" y="1369"/>
                </a:cubicBezTo>
                <a:close/>
                <a:moveTo>
                  <a:pt x="3503521" y="1068"/>
                </a:moveTo>
                <a:lnTo>
                  <a:pt x="6927595" y="1068"/>
                </a:lnTo>
                <a:lnTo>
                  <a:pt x="6927595" y="3434830"/>
                </a:lnTo>
                <a:lnTo>
                  <a:pt x="3501140" y="3434830"/>
                </a:lnTo>
                <a:cubicBezTo>
                  <a:pt x="3502728" y="2290243"/>
                  <a:pt x="3501933" y="1145655"/>
                  <a:pt x="3503521" y="1068"/>
                </a:cubicBezTo>
                <a:close/>
              </a:path>
            </a:pathLst>
          </a:custGeo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7" name="任意多边形 26"/>
          <p:cNvSpPr/>
          <p:nvPr userDrawn="1"/>
        </p:nvSpPr>
        <p:spPr>
          <a:xfrm rot="10800000" flipH="1" flipV="1">
            <a:off x="7888622" y="380895"/>
            <a:ext cx="3443006" cy="3440888"/>
          </a:xfrm>
          <a:custGeom>
            <a:avLst/>
            <a:gdLst>
              <a:gd name="connsiteX0" fmla="*/ 0 w 2515238"/>
              <a:gd name="connsiteY0" fmla="*/ 0 h 2616731"/>
              <a:gd name="connsiteX1" fmla="*/ 2241386 w 2515238"/>
              <a:gd name="connsiteY1" fmla="*/ 0 h 2616731"/>
              <a:gd name="connsiteX2" fmla="*/ 2506771 w 2515238"/>
              <a:gd name="connsiteY2" fmla="*/ 333120 h 2616731"/>
              <a:gd name="connsiteX3" fmla="*/ 2515238 w 2515238"/>
              <a:gd name="connsiteY3" fmla="*/ 2616731 h 2616731"/>
              <a:gd name="connsiteX4" fmla="*/ 0 w 2515238"/>
              <a:gd name="connsiteY4" fmla="*/ 2616731 h 2616731"/>
              <a:gd name="connsiteX5" fmla="*/ 0 w 2515238"/>
              <a:gd name="connsiteY5" fmla="*/ 0 h 2616731"/>
              <a:gd name="connsiteX0-1" fmla="*/ 0 w 2515238"/>
              <a:gd name="connsiteY0-2" fmla="*/ 0 h 2616731"/>
              <a:gd name="connsiteX1-3" fmla="*/ 2241386 w 2515238"/>
              <a:gd name="connsiteY1-4" fmla="*/ 0 h 2616731"/>
              <a:gd name="connsiteX2-5" fmla="*/ 2509092 w 2515238"/>
              <a:gd name="connsiteY2-6" fmla="*/ 333120 h 2616731"/>
              <a:gd name="connsiteX3-7" fmla="*/ 2515238 w 2515238"/>
              <a:gd name="connsiteY3-8" fmla="*/ 2616731 h 2616731"/>
              <a:gd name="connsiteX4-9" fmla="*/ 0 w 2515238"/>
              <a:gd name="connsiteY4-10" fmla="*/ 2616731 h 2616731"/>
              <a:gd name="connsiteX5-11" fmla="*/ 0 w 2515238"/>
              <a:gd name="connsiteY5-12" fmla="*/ 0 h 2616731"/>
              <a:gd name="connsiteX0-13" fmla="*/ 0 w 2515238"/>
              <a:gd name="connsiteY0-14" fmla="*/ 0 h 2616731"/>
              <a:gd name="connsiteX1-15" fmla="*/ 2241386 w 2515238"/>
              <a:gd name="connsiteY1-16" fmla="*/ 0 h 2616731"/>
              <a:gd name="connsiteX2-17" fmla="*/ 2509092 w 2515238"/>
              <a:gd name="connsiteY2-18" fmla="*/ 333120 h 2616731"/>
              <a:gd name="connsiteX3-19" fmla="*/ 2515238 w 2515238"/>
              <a:gd name="connsiteY3-20" fmla="*/ 2616731 h 2616731"/>
              <a:gd name="connsiteX4-21" fmla="*/ 0 w 2515238"/>
              <a:gd name="connsiteY4-22" fmla="*/ 2616731 h 2616731"/>
              <a:gd name="connsiteX5-23" fmla="*/ 0 w 2515238"/>
              <a:gd name="connsiteY5-24" fmla="*/ 0 h 2616731"/>
              <a:gd name="connsiteX0-25" fmla="*/ 0 w 2518941"/>
              <a:gd name="connsiteY0-26" fmla="*/ 0 h 2616731"/>
              <a:gd name="connsiteX1-27" fmla="*/ 2241386 w 2518941"/>
              <a:gd name="connsiteY1-28" fmla="*/ 0 h 2616731"/>
              <a:gd name="connsiteX2-29" fmla="*/ 2518375 w 2518941"/>
              <a:gd name="connsiteY2-30" fmla="*/ 333120 h 2616731"/>
              <a:gd name="connsiteX3-31" fmla="*/ 2515238 w 2518941"/>
              <a:gd name="connsiteY3-32" fmla="*/ 2616731 h 2616731"/>
              <a:gd name="connsiteX4-33" fmla="*/ 0 w 2518941"/>
              <a:gd name="connsiteY4-34" fmla="*/ 2616731 h 2616731"/>
              <a:gd name="connsiteX5-35" fmla="*/ 0 w 2518941"/>
              <a:gd name="connsiteY5-36" fmla="*/ 0 h 2616731"/>
              <a:gd name="connsiteX0-37" fmla="*/ 0 w 2515238"/>
              <a:gd name="connsiteY0-38" fmla="*/ 0 h 2616731"/>
              <a:gd name="connsiteX1-39" fmla="*/ 2241386 w 2515238"/>
              <a:gd name="connsiteY1-40" fmla="*/ 0 h 2616731"/>
              <a:gd name="connsiteX2-41" fmla="*/ 2511413 w 2515238"/>
              <a:gd name="connsiteY2-42" fmla="*/ 333120 h 2616731"/>
              <a:gd name="connsiteX3-43" fmla="*/ 2515238 w 2515238"/>
              <a:gd name="connsiteY3-44" fmla="*/ 2616731 h 2616731"/>
              <a:gd name="connsiteX4-45" fmla="*/ 0 w 2515238"/>
              <a:gd name="connsiteY4-46" fmla="*/ 2616731 h 2616731"/>
              <a:gd name="connsiteX5-47" fmla="*/ 0 w 2515238"/>
              <a:gd name="connsiteY5-48" fmla="*/ 0 h 2616731"/>
              <a:gd name="connsiteX0-49" fmla="*/ 0 w 2515238"/>
              <a:gd name="connsiteY0-50" fmla="*/ 0 h 2616731"/>
              <a:gd name="connsiteX1-51" fmla="*/ 2241386 w 2515238"/>
              <a:gd name="connsiteY1-52" fmla="*/ 0 h 2616731"/>
              <a:gd name="connsiteX2-53" fmla="*/ 2513734 w 2515238"/>
              <a:gd name="connsiteY2-54" fmla="*/ 333120 h 2616731"/>
              <a:gd name="connsiteX3-55" fmla="*/ 2515238 w 2515238"/>
              <a:gd name="connsiteY3-56" fmla="*/ 2616731 h 2616731"/>
              <a:gd name="connsiteX4-57" fmla="*/ 0 w 2515238"/>
              <a:gd name="connsiteY4-58" fmla="*/ 2616731 h 2616731"/>
              <a:gd name="connsiteX5-59" fmla="*/ 0 w 2515238"/>
              <a:gd name="connsiteY5-60" fmla="*/ 0 h 2616731"/>
              <a:gd name="connsiteX0-61" fmla="*/ 0 w 2521160"/>
              <a:gd name="connsiteY0-62" fmla="*/ 0 h 2616731"/>
              <a:gd name="connsiteX1-63" fmla="*/ 2241386 w 2521160"/>
              <a:gd name="connsiteY1-64" fmla="*/ 0 h 2616731"/>
              <a:gd name="connsiteX2-65" fmla="*/ 2520697 w 2521160"/>
              <a:gd name="connsiteY2-66" fmla="*/ 333120 h 2616731"/>
              <a:gd name="connsiteX3-67" fmla="*/ 2515238 w 2521160"/>
              <a:gd name="connsiteY3-68" fmla="*/ 2616731 h 2616731"/>
              <a:gd name="connsiteX4-69" fmla="*/ 0 w 2521160"/>
              <a:gd name="connsiteY4-70" fmla="*/ 2616731 h 2616731"/>
              <a:gd name="connsiteX5-71" fmla="*/ 0 w 2521160"/>
              <a:gd name="connsiteY5-72" fmla="*/ 0 h 2616731"/>
              <a:gd name="connsiteX0-73" fmla="*/ 0 w 2518942"/>
              <a:gd name="connsiteY0-74" fmla="*/ 0 h 2616731"/>
              <a:gd name="connsiteX1-75" fmla="*/ 2241386 w 2518942"/>
              <a:gd name="connsiteY1-76" fmla="*/ 0 h 2616731"/>
              <a:gd name="connsiteX2-77" fmla="*/ 2518376 w 2518942"/>
              <a:gd name="connsiteY2-78" fmla="*/ 333120 h 2616731"/>
              <a:gd name="connsiteX3-79" fmla="*/ 2515238 w 2518942"/>
              <a:gd name="connsiteY3-80" fmla="*/ 2616731 h 2616731"/>
              <a:gd name="connsiteX4-81" fmla="*/ 0 w 2518942"/>
              <a:gd name="connsiteY4-82" fmla="*/ 2616731 h 2616731"/>
              <a:gd name="connsiteX5-83" fmla="*/ 0 w 2518942"/>
              <a:gd name="connsiteY5-84" fmla="*/ 0 h 2616731"/>
              <a:gd name="connsiteX0-85" fmla="*/ 0 w 2518942"/>
              <a:gd name="connsiteY0-86" fmla="*/ 0 h 2616731"/>
              <a:gd name="connsiteX1-87" fmla="*/ 2241386 w 2518942"/>
              <a:gd name="connsiteY1-88" fmla="*/ 0 h 2616731"/>
              <a:gd name="connsiteX2-89" fmla="*/ 2518376 w 2518942"/>
              <a:gd name="connsiteY2-90" fmla="*/ 333120 h 2616731"/>
              <a:gd name="connsiteX3-91" fmla="*/ 2515238 w 2518942"/>
              <a:gd name="connsiteY3-92" fmla="*/ 2616731 h 2616731"/>
              <a:gd name="connsiteX4-93" fmla="*/ 0 w 2518942"/>
              <a:gd name="connsiteY4-94" fmla="*/ 2616731 h 2616731"/>
              <a:gd name="connsiteX5-95" fmla="*/ 0 w 2518942"/>
              <a:gd name="connsiteY5-96" fmla="*/ 0 h 2616731"/>
              <a:gd name="connsiteX0-97" fmla="*/ 0 w 2515238"/>
              <a:gd name="connsiteY0-98" fmla="*/ 0 h 2616731"/>
              <a:gd name="connsiteX1-99" fmla="*/ 2241386 w 2515238"/>
              <a:gd name="connsiteY1-100" fmla="*/ 0 h 2616731"/>
              <a:gd name="connsiteX2-101" fmla="*/ 2511414 w 2515238"/>
              <a:gd name="connsiteY2-102" fmla="*/ 333120 h 2616731"/>
              <a:gd name="connsiteX3-103" fmla="*/ 2515238 w 2515238"/>
              <a:gd name="connsiteY3-104" fmla="*/ 2616731 h 2616731"/>
              <a:gd name="connsiteX4-105" fmla="*/ 0 w 2515238"/>
              <a:gd name="connsiteY4-106" fmla="*/ 2616731 h 2616731"/>
              <a:gd name="connsiteX5-107" fmla="*/ 0 w 2515238"/>
              <a:gd name="connsiteY5-108" fmla="*/ 0 h 2616731"/>
              <a:gd name="connsiteX0-109" fmla="*/ 0 w 2515238"/>
              <a:gd name="connsiteY0-110" fmla="*/ 0 h 2616731"/>
              <a:gd name="connsiteX1-111" fmla="*/ 2241386 w 2515238"/>
              <a:gd name="connsiteY1-112" fmla="*/ 0 h 2616731"/>
              <a:gd name="connsiteX2-113" fmla="*/ 2511414 w 2515238"/>
              <a:gd name="connsiteY2-114" fmla="*/ 335534 h 2616731"/>
              <a:gd name="connsiteX3-115" fmla="*/ 2515238 w 2515238"/>
              <a:gd name="connsiteY3-116" fmla="*/ 2616731 h 2616731"/>
              <a:gd name="connsiteX4-117" fmla="*/ 0 w 2515238"/>
              <a:gd name="connsiteY4-118" fmla="*/ 2616731 h 2616731"/>
              <a:gd name="connsiteX5-119" fmla="*/ 0 w 2515238"/>
              <a:gd name="connsiteY5-120" fmla="*/ 0 h 2616731"/>
              <a:gd name="connsiteX0-121" fmla="*/ 0 w 2516786"/>
              <a:gd name="connsiteY0-122" fmla="*/ 0 h 2616731"/>
              <a:gd name="connsiteX1-123" fmla="*/ 2241386 w 2516786"/>
              <a:gd name="connsiteY1-124" fmla="*/ 0 h 2616731"/>
              <a:gd name="connsiteX2-125" fmla="*/ 2516056 w 2516786"/>
              <a:gd name="connsiteY2-126" fmla="*/ 335534 h 2616731"/>
              <a:gd name="connsiteX3-127" fmla="*/ 2515238 w 2516786"/>
              <a:gd name="connsiteY3-128" fmla="*/ 2616731 h 2616731"/>
              <a:gd name="connsiteX4-129" fmla="*/ 0 w 2516786"/>
              <a:gd name="connsiteY4-130" fmla="*/ 2616731 h 2616731"/>
              <a:gd name="connsiteX5-131" fmla="*/ 0 w 2516786"/>
              <a:gd name="connsiteY5-132" fmla="*/ 0 h 2616731"/>
              <a:gd name="connsiteX0-133" fmla="*/ 0 w 2516786"/>
              <a:gd name="connsiteY0-134" fmla="*/ 0 h 2616731"/>
              <a:gd name="connsiteX1-135" fmla="*/ 2241386 w 2516786"/>
              <a:gd name="connsiteY1-136" fmla="*/ 0 h 2616731"/>
              <a:gd name="connsiteX2-137" fmla="*/ 2516056 w 2516786"/>
              <a:gd name="connsiteY2-138" fmla="*/ 335534 h 2616731"/>
              <a:gd name="connsiteX3-139" fmla="*/ 2515238 w 2516786"/>
              <a:gd name="connsiteY3-140" fmla="*/ 2616731 h 2616731"/>
              <a:gd name="connsiteX4-141" fmla="*/ 0 w 2516786"/>
              <a:gd name="connsiteY4-142" fmla="*/ 2616731 h 2616731"/>
              <a:gd name="connsiteX5-143" fmla="*/ 0 w 2516786"/>
              <a:gd name="connsiteY5-144" fmla="*/ 0 h 26167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16786" h="2616731">
                <a:moveTo>
                  <a:pt x="0" y="0"/>
                </a:moveTo>
                <a:lnTo>
                  <a:pt x="2241386" y="0"/>
                </a:lnTo>
                <a:cubicBezTo>
                  <a:pt x="2481475" y="0"/>
                  <a:pt x="2514315" y="99067"/>
                  <a:pt x="2516056" y="335534"/>
                </a:cubicBezTo>
                <a:cubicBezTo>
                  <a:pt x="2518878" y="1096738"/>
                  <a:pt x="2512416" y="1855527"/>
                  <a:pt x="2515238" y="2616731"/>
                </a:cubicBezTo>
                <a:lnTo>
                  <a:pt x="0" y="2616731"/>
                </a:lnTo>
                <a:lnTo>
                  <a:pt x="0" y="0"/>
                </a:lnTo>
                <a:close/>
              </a:path>
            </a:pathLst>
          </a:cu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9800521" y="6162930"/>
            <a:ext cx="1528989" cy="299950"/>
            <a:chOff x="4214813" y="3940176"/>
            <a:chExt cx="5146676" cy="1009650"/>
          </a:xfrm>
        </p:grpSpPr>
        <p:sp>
          <p:nvSpPr>
            <p:cNvPr id="19" name="Freeform 5"/>
            <p:cNvSpPr/>
            <p:nvPr userDrawn="1"/>
          </p:nvSpPr>
          <p:spPr bwMode="auto">
            <a:xfrm>
              <a:off x="4214813" y="4019551"/>
              <a:ext cx="873125" cy="895350"/>
            </a:xfrm>
            <a:custGeom>
              <a:avLst/>
              <a:gdLst>
                <a:gd name="T0" fmla="*/ 550 w 550"/>
                <a:gd name="T1" fmla="*/ 564 h 564"/>
                <a:gd name="T2" fmla="*/ 400 w 550"/>
                <a:gd name="T3" fmla="*/ 564 h 564"/>
                <a:gd name="T4" fmla="*/ 142 w 550"/>
                <a:gd name="T5" fmla="*/ 177 h 564"/>
                <a:gd name="T6" fmla="*/ 142 w 550"/>
                <a:gd name="T7" fmla="*/ 564 h 564"/>
                <a:gd name="T8" fmla="*/ 0 w 550"/>
                <a:gd name="T9" fmla="*/ 564 h 564"/>
                <a:gd name="T10" fmla="*/ 0 w 550"/>
                <a:gd name="T11" fmla="*/ 0 h 564"/>
                <a:gd name="T12" fmla="*/ 185 w 550"/>
                <a:gd name="T13" fmla="*/ 0 h 564"/>
                <a:gd name="T14" fmla="*/ 408 w 550"/>
                <a:gd name="T15" fmla="*/ 325 h 564"/>
                <a:gd name="T16" fmla="*/ 408 w 550"/>
                <a:gd name="T17" fmla="*/ 0 h 564"/>
                <a:gd name="T18" fmla="*/ 550 w 550"/>
                <a:gd name="T19" fmla="*/ 0 h 564"/>
                <a:gd name="T20" fmla="*/ 550 w 550"/>
                <a:gd name="T21" fmla="*/ 564 h 564"/>
                <a:gd name="T22" fmla="*/ 550 w 550"/>
                <a:gd name="T2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564">
                  <a:moveTo>
                    <a:pt x="550" y="564"/>
                  </a:moveTo>
                  <a:lnTo>
                    <a:pt x="400" y="564"/>
                  </a:lnTo>
                  <a:lnTo>
                    <a:pt x="142" y="177"/>
                  </a:lnTo>
                  <a:lnTo>
                    <a:pt x="142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408" y="325"/>
                  </a:lnTo>
                  <a:lnTo>
                    <a:pt x="408" y="0"/>
                  </a:lnTo>
                  <a:lnTo>
                    <a:pt x="550" y="0"/>
                  </a:lnTo>
                  <a:lnTo>
                    <a:pt x="550" y="564"/>
                  </a:lnTo>
                  <a:lnTo>
                    <a:pt x="550" y="564"/>
                  </a:ln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5146676" y="4221163"/>
              <a:ext cx="766763" cy="712788"/>
            </a:xfrm>
            <a:custGeom>
              <a:avLst/>
              <a:gdLst>
                <a:gd name="T0" fmla="*/ 204 w 204"/>
                <a:gd name="T1" fmla="*/ 105 h 188"/>
                <a:gd name="T2" fmla="*/ 62 w 204"/>
                <a:gd name="T3" fmla="*/ 105 h 188"/>
                <a:gd name="T4" fmla="*/ 80 w 204"/>
                <a:gd name="T5" fmla="*/ 137 h 188"/>
                <a:gd name="T6" fmla="*/ 126 w 204"/>
                <a:gd name="T7" fmla="*/ 148 h 188"/>
                <a:gd name="T8" fmla="*/ 164 w 204"/>
                <a:gd name="T9" fmla="*/ 142 h 188"/>
                <a:gd name="T10" fmla="*/ 193 w 204"/>
                <a:gd name="T11" fmla="*/ 127 h 188"/>
                <a:gd name="T12" fmla="*/ 200 w 204"/>
                <a:gd name="T13" fmla="*/ 127 h 188"/>
                <a:gd name="T14" fmla="*/ 200 w 204"/>
                <a:gd name="T15" fmla="*/ 173 h 188"/>
                <a:gd name="T16" fmla="*/ 161 w 204"/>
                <a:gd name="T17" fmla="*/ 184 h 188"/>
                <a:gd name="T18" fmla="*/ 120 w 204"/>
                <a:gd name="T19" fmla="*/ 188 h 188"/>
                <a:gd name="T20" fmla="*/ 31 w 204"/>
                <a:gd name="T21" fmla="*/ 164 h 188"/>
                <a:gd name="T22" fmla="*/ 0 w 204"/>
                <a:gd name="T23" fmla="*/ 95 h 188"/>
                <a:gd name="T24" fmla="*/ 30 w 204"/>
                <a:gd name="T25" fmla="*/ 25 h 188"/>
                <a:gd name="T26" fmla="*/ 110 w 204"/>
                <a:gd name="T27" fmla="*/ 0 h 188"/>
                <a:gd name="T28" fmla="*/ 180 w 204"/>
                <a:gd name="T29" fmla="*/ 22 h 188"/>
                <a:gd name="T30" fmla="*/ 204 w 204"/>
                <a:gd name="T31" fmla="*/ 85 h 188"/>
                <a:gd name="T32" fmla="*/ 204 w 204"/>
                <a:gd name="T33" fmla="*/ 105 h 188"/>
                <a:gd name="T34" fmla="*/ 142 w 204"/>
                <a:gd name="T35" fmla="*/ 71 h 188"/>
                <a:gd name="T36" fmla="*/ 132 w 204"/>
                <a:gd name="T37" fmla="*/ 44 h 188"/>
                <a:gd name="T38" fmla="*/ 104 w 204"/>
                <a:gd name="T39" fmla="*/ 35 h 188"/>
                <a:gd name="T40" fmla="*/ 75 w 204"/>
                <a:gd name="T41" fmla="*/ 44 h 188"/>
                <a:gd name="T42" fmla="*/ 62 w 204"/>
                <a:gd name="T43" fmla="*/ 71 h 188"/>
                <a:gd name="T44" fmla="*/ 142 w 204"/>
                <a:gd name="T45" fmla="*/ 7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4" h="188">
                  <a:moveTo>
                    <a:pt x="204" y="105"/>
                  </a:moveTo>
                  <a:cubicBezTo>
                    <a:pt x="62" y="105"/>
                    <a:pt x="62" y="105"/>
                    <a:pt x="62" y="105"/>
                  </a:cubicBezTo>
                  <a:cubicBezTo>
                    <a:pt x="63" y="119"/>
                    <a:pt x="69" y="130"/>
                    <a:pt x="80" y="137"/>
                  </a:cubicBezTo>
                  <a:cubicBezTo>
                    <a:pt x="90" y="145"/>
                    <a:pt x="106" y="148"/>
                    <a:pt x="126" y="148"/>
                  </a:cubicBezTo>
                  <a:cubicBezTo>
                    <a:pt x="139" y="148"/>
                    <a:pt x="152" y="146"/>
                    <a:pt x="164" y="142"/>
                  </a:cubicBezTo>
                  <a:cubicBezTo>
                    <a:pt x="177" y="137"/>
                    <a:pt x="186" y="132"/>
                    <a:pt x="193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186" y="178"/>
                    <a:pt x="173" y="182"/>
                    <a:pt x="161" y="184"/>
                  </a:cubicBezTo>
                  <a:cubicBezTo>
                    <a:pt x="149" y="187"/>
                    <a:pt x="135" y="188"/>
                    <a:pt x="120" y="188"/>
                  </a:cubicBezTo>
                  <a:cubicBezTo>
                    <a:pt x="81" y="188"/>
                    <a:pt x="52" y="180"/>
                    <a:pt x="31" y="164"/>
                  </a:cubicBezTo>
                  <a:cubicBezTo>
                    <a:pt x="11" y="148"/>
                    <a:pt x="0" y="125"/>
                    <a:pt x="0" y="95"/>
                  </a:cubicBezTo>
                  <a:cubicBezTo>
                    <a:pt x="0" y="66"/>
                    <a:pt x="10" y="43"/>
                    <a:pt x="30" y="25"/>
                  </a:cubicBezTo>
                  <a:cubicBezTo>
                    <a:pt x="49" y="8"/>
                    <a:pt x="76" y="0"/>
                    <a:pt x="110" y="0"/>
                  </a:cubicBezTo>
                  <a:cubicBezTo>
                    <a:pt x="141" y="0"/>
                    <a:pt x="165" y="7"/>
                    <a:pt x="180" y="22"/>
                  </a:cubicBezTo>
                  <a:cubicBezTo>
                    <a:pt x="196" y="36"/>
                    <a:pt x="204" y="57"/>
                    <a:pt x="204" y="85"/>
                  </a:cubicBezTo>
                  <a:cubicBezTo>
                    <a:pt x="204" y="105"/>
                    <a:pt x="204" y="105"/>
                    <a:pt x="204" y="105"/>
                  </a:cubicBezTo>
                  <a:close/>
                  <a:moveTo>
                    <a:pt x="142" y="71"/>
                  </a:moveTo>
                  <a:cubicBezTo>
                    <a:pt x="142" y="59"/>
                    <a:pt x="138" y="50"/>
                    <a:pt x="132" y="44"/>
                  </a:cubicBezTo>
                  <a:cubicBezTo>
                    <a:pt x="126" y="38"/>
                    <a:pt x="117" y="35"/>
                    <a:pt x="104" y="35"/>
                  </a:cubicBezTo>
                  <a:cubicBezTo>
                    <a:pt x="92" y="35"/>
                    <a:pt x="83" y="38"/>
                    <a:pt x="75" y="44"/>
                  </a:cubicBezTo>
                  <a:cubicBezTo>
                    <a:pt x="67" y="49"/>
                    <a:pt x="63" y="59"/>
                    <a:pt x="62" y="71"/>
                  </a:cubicBezTo>
                  <a:cubicBezTo>
                    <a:pt x="142" y="71"/>
                    <a:pt x="142" y="71"/>
                    <a:pt x="142" y="71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 userDrawn="1"/>
          </p:nvSpPr>
          <p:spPr bwMode="auto">
            <a:xfrm>
              <a:off x="5973763" y="4238626"/>
              <a:ext cx="725488" cy="695325"/>
            </a:xfrm>
            <a:custGeom>
              <a:avLst/>
              <a:gdLst>
                <a:gd name="T0" fmla="*/ 193 w 193"/>
                <a:gd name="T1" fmla="*/ 178 h 183"/>
                <a:gd name="T2" fmla="*/ 131 w 193"/>
                <a:gd name="T3" fmla="*/ 178 h 183"/>
                <a:gd name="T4" fmla="*/ 131 w 193"/>
                <a:gd name="T5" fmla="*/ 159 h 183"/>
                <a:gd name="T6" fmla="*/ 100 w 193"/>
                <a:gd name="T7" fmla="*/ 177 h 183"/>
                <a:gd name="T8" fmla="*/ 66 w 193"/>
                <a:gd name="T9" fmla="*/ 183 h 183"/>
                <a:gd name="T10" fmla="*/ 18 w 193"/>
                <a:gd name="T11" fmla="*/ 166 h 183"/>
                <a:gd name="T12" fmla="*/ 0 w 193"/>
                <a:gd name="T13" fmla="*/ 116 h 183"/>
                <a:gd name="T14" fmla="*/ 0 w 193"/>
                <a:gd name="T15" fmla="*/ 0 h 183"/>
                <a:gd name="T16" fmla="*/ 62 w 193"/>
                <a:gd name="T17" fmla="*/ 0 h 183"/>
                <a:gd name="T18" fmla="*/ 62 w 193"/>
                <a:gd name="T19" fmla="*/ 89 h 183"/>
                <a:gd name="T20" fmla="*/ 63 w 193"/>
                <a:gd name="T21" fmla="*/ 111 h 183"/>
                <a:gd name="T22" fmla="*/ 68 w 193"/>
                <a:gd name="T23" fmla="*/ 126 h 183"/>
                <a:gd name="T24" fmla="*/ 78 w 193"/>
                <a:gd name="T25" fmla="*/ 135 h 183"/>
                <a:gd name="T26" fmla="*/ 96 w 193"/>
                <a:gd name="T27" fmla="*/ 137 h 183"/>
                <a:gd name="T28" fmla="*/ 113 w 193"/>
                <a:gd name="T29" fmla="*/ 135 h 183"/>
                <a:gd name="T30" fmla="*/ 131 w 193"/>
                <a:gd name="T31" fmla="*/ 127 h 183"/>
                <a:gd name="T32" fmla="*/ 131 w 193"/>
                <a:gd name="T33" fmla="*/ 0 h 183"/>
                <a:gd name="T34" fmla="*/ 193 w 193"/>
                <a:gd name="T35" fmla="*/ 0 h 183"/>
                <a:gd name="T36" fmla="*/ 193 w 193"/>
                <a:gd name="T37" fmla="*/ 17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83">
                  <a:moveTo>
                    <a:pt x="193" y="178"/>
                  </a:moveTo>
                  <a:cubicBezTo>
                    <a:pt x="131" y="178"/>
                    <a:pt x="131" y="178"/>
                    <a:pt x="131" y="178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20" y="167"/>
                    <a:pt x="110" y="173"/>
                    <a:pt x="100" y="177"/>
                  </a:cubicBezTo>
                  <a:cubicBezTo>
                    <a:pt x="91" y="181"/>
                    <a:pt x="80" y="183"/>
                    <a:pt x="66" y="183"/>
                  </a:cubicBezTo>
                  <a:cubicBezTo>
                    <a:pt x="45" y="183"/>
                    <a:pt x="29" y="178"/>
                    <a:pt x="18" y="166"/>
                  </a:cubicBezTo>
                  <a:cubicBezTo>
                    <a:pt x="6" y="155"/>
                    <a:pt x="0" y="138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8"/>
                    <a:pt x="63" y="105"/>
                    <a:pt x="63" y="111"/>
                  </a:cubicBezTo>
                  <a:cubicBezTo>
                    <a:pt x="64" y="117"/>
                    <a:pt x="65" y="122"/>
                    <a:pt x="68" y="126"/>
                  </a:cubicBezTo>
                  <a:cubicBezTo>
                    <a:pt x="70" y="130"/>
                    <a:pt x="73" y="133"/>
                    <a:pt x="78" y="135"/>
                  </a:cubicBezTo>
                  <a:cubicBezTo>
                    <a:pt x="82" y="136"/>
                    <a:pt x="88" y="137"/>
                    <a:pt x="96" y="137"/>
                  </a:cubicBezTo>
                  <a:cubicBezTo>
                    <a:pt x="101" y="137"/>
                    <a:pt x="107" y="136"/>
                    <a:pt x="113" y="135"/>
                  </a:cubicBezTo>
                  <a:cubicBezTo>
                    <a:pt x="119" y="133"/>
                    <a:pt x="126" y="130"/>
                    <a:pt x="131" y="127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178"/>
                    <a:pt x="193" y="178"/>
                    <a:pt x="193" y="17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 userDrawn="1"/>
          </p:nvSpPr>
          <p:spPr bwMode="auto">
            <a:xfrm>
              <a:off x="6764338" y="4221163"/>
              <a:ext cx="676275" cy="712788"/>
            </a:xfrm>
            <a:custGeom>
              <a:avLst/>
              <a:gdLst>
                <a:gd name="T0" fmla="*/ 180 w 180"/>
                <a:gd name="T1" fmla="*/ 127 h 188"/>
                <a:gd name="T2" fmla="*/ 154 w 180"/>
                <a:gd name="T3" fmla="*/ 171 h 188"/>
                <a:gd name="T4" fmla="*/ 80 w 180"/>
                <a:gd name="T5" fmla="*/ 188 h 188"/>
                <a:gd name="T6" fmla="*/ 34 w 180"/>
                <a:gd name="T7" fmla="*/ 184 h 188"/>
                <a:gd name="T8" fmla="*/ 0 w 180"/>
                <a:gd name="T9" fmla="*/ 174 h 188"/>
                <a:gd name="T10" fmla="*/ 0 w 180"/>
                <a:gd name="T11" fmla="*/ 127 h 188"/>
                <a:gd name="T12" fmla="*/ 6 w 180"/>
                <a:gd name="T13" fmla="*/ 127 h 188"/>
                <a:gd name="T14" fmla="*/ 16 w 180"/>
                <a:gd name="T15" fmla="*/ 134 h 188"/>
                <a:gd name="T16" fmla="*/ 34 w 180"/>
                <a:gd name="T17" fmla="*/ 141 h 188"/>
                <a:gd name="T18" fmla="*/ 56 w 180"/>
                <a:gd name="T19" fmla="*/ 148 h 188"/>
                <a:gd name="T20" fmla="*/ 82 w 180"/>
                <a:gd name="T21" fmla="*/ 150 h 188"/>
                <a:gd name="T22" fmla="*/ 109 w 180"/>
                <a:gd name="T23" fmla="*/ 146 h 188"/>
                <a:gd name="T24" fmla="*/ 118 w 180"/>
                <a:gd name="T25" fmla="*/ 136 h 188"/>
                <a:gd name="T26" fmla="*/ 112 w 180"/>
                <a:gd name="T27" fmla="*/ 126 h 188"/>
                <a:gd name="T28" fmla="*/ 93 w 180"/>
                <a:gd name="T29" fmla="*/ 121 h 188"/>
                <a:gd name="T30" fmla="*/ 74 w 180"/>
                <a:gd name="T31" fmla="*/ 117 h 188"/>
                <a:gd name="T32" fmla="*/ 53 w 180"/>
                <a:gd name="T33" fmla="*/ 113 h 188"/>
                <a:gd name="T34" fmla="*/ 14 w 180"/>
                <a:gd name="T35" fmla="*/ 94 h 188"/>
                <a:gd name="T36" fmla="*/ 1 w 180"/>
                <a:gd name="T37" fmla="*/ 60 h 188"/>
                <a:gd name="T38" fmla="*/ 27 w 180"/>
                <a:gd name="T39" fmla="*/ 18 h 188"/>
                <a:gd name="T40" fmla="*/ 99 w 180"/>
                <a:gd name="T41" fmla="*/ 0 h 188"/>
                <a:gd name="T42" fmla="*/ 141 w 180"/>
                <a:gd name="T43" fmla="*/ 5 h 188"/>
                <a:gd name="T44" fmla="*/ 172 w 180"/>
                <a:gd name="T45" fmla="*/ 13 h 188"/>
                <a:gd name="T46" fmla="*/ 172 w 180"/>
                <a:gd name="T47" fmla="*/ 58 h 188"/>
                <a:gd name="T48" fmla="*/ 166 w 180"/>
                <a:gd name="T49" fmla="*/ 58 h 188"/>
                <a:gd name="T50" fmla="*/ 135 w 180"/>
                <a:gd name="T51" fmla="*/ 44 h 188"/>
                <a:gd name="T52" fmla="*/ 99 w 180"/>
                <a:gd name="T53" fmla="*/ 39 h 188"/>
                <a:gd name="T54" fmla="*/ 74 w 180"/>
                <a:gd name="T55" fmla="*/ 42 h 188"/>
                <a:gd name="T56" fmla="*/ 64 w 180"/>
                <a:gd name="T57" fmla="*/ 53 h 188"/>
                <a:gd name="T58" fmla="*/ 69 w 180"/>
                <a:gd name="T59" fmla="*/ 63 h 188"/>
                <a:gd name="T60" fmla="*/ 90 w 180"/>
                <a:gd name="T61" fmla="*/ 69 h 188"/>
                <a:gd name="T62" fmla="*/ 111 w 180"/>
                <a:gd name="T63" fmla="*/ 73 h 188"/>
                <a:gd name="T64" fmla="*/ 133 w 180"/>
                <a:gd name="T65" fmla="*/ 77 h 188"/>
                <a:gd name="T66" fmla="*/ 169 w 180"/>
                <a:gd name="T67" fmla="*/ 96 h 188"/>
                <a:gd name="T68" fmla="*/ 180 w 180"/>
                <a:gd name="T69" fmla="*/ 12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88">
                  <a:moveTo>
                    <a:pt x="180" y="127"/>
                  </a:moveTo>
                  <a:cubicBezTo>
                    <a:pt x="180" y="145"/>
                    <a:pt x="171" y="160"/>
                    <a:pt x="154" y="171"/>
                  </a:cubicBezTo>
                  <a:cubicBezTo>
                    <a:pt x="136" y="183"/>
                    <a:pt x="111" y="188"/>
                    <a:pt x="80" y="188"/>
                  </a:cubicBezTo>
                  <a:cubicBezTo>
                    <a:pt x="63" y="188"/>
                    <a:pt x="48" y="187"/>
                    <a:pt x="34" y="184"/>
                  </a:cubicBezTo>
                  <a:cubicBezTo>
                    <a:pt x="20" y="181"/>
                    <a:pt x="8" y="178"/>
                    <a:pt x="0" y="174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9" y="129"/>
                    <a:pt x="12" y="131"/>
                    <a:pt x="16" y="134"/>
                  </a:cubicBezTo>
                  <a:cubicBezTo>
                    <a:pt x="21" y="136"/>
                    <a:pt x="26" y="139"/>
                    <a:pt x="34" y="141"/>
                  </a:cubicBezTo>
                  <a:cubicBezTo>
                    <a:pt x="40" y="144"/>
                    <a:pt x="47" y="146"/>
                    <a:pt x="56" y="148"/>
                  </a:cubicBezTo>
                  <a:cubicBezTo>
                    <a:pt x="64" y="149"/>
                    <a:pt x="72" y="150"/>
                    <a:pt x="82" y="150"/>
                  </a:cubicBezTo>
                  <a:cubicBezTo>
                    <a:pt x="94" y="150"/>
                    <a:pt x="103" y="149"/>
                    <a:pt x="109" y="146"/>
                  </a:cubicBezTo>
                  <a:cubicBezTo>
                    <a:pt x="115" y="144"/>
                    <a:pt x="118" y="140"/>
                    <a:pt x="118" y="136"/>
                  </a:cubicBezTo>
                  <a:cubicBezTo>
                    <a:pt x="118" y="131"/>
                    <a:pt x="116" y="128"/>
                    <a:pt x="112" y="126"/>
                  </a:cubicBezTo>
                  <a:cubicBezTo>
                    <a:pt x="109" y="124"/>
                    <a:pt x="102" y="122"/>
                    <a:pt x="93" y="121"/>
                  </a:cubicBezTo>
                  <a:cubicBezTo>
                    <a:pt x="88" y="120"/>
                    <a:pt x="82" y="119"/>
                    <a:pt x="74" y="117"/>
                  </a:cubicBezTo>
                  <a:cubicBezTo>
                    <a:pt x="66" y="116"/>
                    <a:pt x="59" y="115"/>
                    <a:pt x="53" y="113"/>
                  </a:cubicBezTo>
                  <a:cubicBezTo>
                    <a:pt x="35" y="109"/>
                    <a:pt x="22" y="103"/>
                    <a:pt x="14" y="94"/>
                  </a:cubicBezTo>
                  <a:cubicBezTo>
                    <a:pt x="5" y="85"/>
                    <a:pt x="1" y="74"/>
                    <a:pt x="1" y="60"/>
                  </a:cubicBezTo>
                  <a:cubicBezTo>
                    <a:pt x="1" y="43"/>
                    <a:pt x="10" y="29"/>
                    <a:pt x="27" y="18"/>
                  </a:cubicBezTo>
                  <a:cubicBezTo>
                    <a:pt x="45" y="6"/>
                    <a:pt x="69" y="0"/>
                    <a:pt x="99" y="0"/>
                  </a:cubicBezTo>
                  <a:cubicBezTo>
                    <a:pt x="114" y="0"/>
                    <a:pt x="127" y="2"/>
                    <a:pt x="141" y="5"/>
                  </a:cubicBezTo>
                  <a:cubicBezTo>
                    <a:pt x="154" y="7"/>
                    <a:pt x="164" y="10"/>
                    <a:pt x="172" y="13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57" y="53"/>
                    <a:pt x="147" y="48"/>
                    <a:pt x="135" y="44"/>
                  </a:cubicBezTo>
                  <a:cubicBezTo>
                    <a:pt x="123" y="41"/>
                    <a:pt x="111" y="39"/>
                    <a:pt x="99" y="39"/>
                  </a:cubicBezTo>
                  <a:cubicBezTo>
                    <a:pt x="89" y="39"/>
                    <a:pt x="81" y="40"/>
                    <a:pt x="74" y="42"/>
                  </a:cubicBezTo>
                  <a:cubicBezTo>
                    <a:pt x="67" y="45"/>
                    <a:pt x="64" y="49"/>
                    <a:pt x="64" y="53"/>
                  </a:cubicBezTo>
                  <a:cubicBezTo>
                    <a:pt x="64" y="57"/>
                    <a:pt x="65" y="61"/>
                    <a:pt x="69" y="63"/>
                  </a:cubicBezTo>
                  <a:cubicBezTo>
                    <a:pt x="72" y="65"/>
                    <a:pt x="79" y="67"/>
                    <a:pt x="90" y="69"/>
                  </a:cubicBezTo>
                  <a:cubicBezTo>
                    <a:pt x="97" y="71"/>
                    <a:pt x="103" y="72"/>
                    <a:pt x="111" y="73"/>
                  </a:cubicBezTo>
                  <a:cubicBezTo>
                    <a:pt x="118" y="74"/>
                    <a:pt x="125" y="75"/>
                    <a:pt x="133" y="77"/>
                  </a:cubicBezTo>
                  <a:cubicBezTo>
                    <a:pt x="149" y="81"/>
                    <a:pt x="161" y="87"/>
                    <a:pt x="169" y="96"/>
                  </a:cubicBezTo>
                  <a:cubicBezTo>
                    <a:pt x="176" y="104"/>
                    <a:pt x="180" y="114"/>
                    <a:pt x="180" y="127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7489826" y="4221163"/>
              <a:ext cx="792163" cy="717550"/>
            </a:xfrm>
            <a:custGeom>
              <a:avLst/>
              <a:gdLst>
                <a:gd name="T0" fmla="*/ 211 w 211"/>
                <a:gd name="T1" fmla="*/ 94 h 189"/>
                <a:gd name="T2" fmla="*/ 183 w 211"/>
                <a:gd name="T3" fmla="*/ 164 h 189"/>
                <a:gd name="T4" fmla="*/ 105 w 211"/>
                <a:gd name="T5" fmla="*/ 189 h 189"/>
                <a:gd name="T6" fmla="*/ 27 w 211"/>
                <a:gd name="T7" fmla="*/ 164 h 189"/>
                <a:gd name="T8" fmla="*/ 0 w 211"/>
                <a:gd name="T9" fmla="*/ 94 h 189"/>
                <a:gd name="T10" fmla="*/ 28 w 211"/>
                <a:gd name="T11" fmla="*/ 25 h 189"/>
                <a:gd name="T12" fmla="*/ 105 w 211"/>
                <a:gd name="T13" fmla="*/ 0 h 189"/>
                <a:gd name="T14" fmla="*/ 183 w 211"/>
                <a:gd name="T15" fmla="*/ 25 h 189"/>
                <a:gd name="T16" fmla="*/ 211 w 211"/>
                <a:gd name="T17" fmla="*/ 94 h 189"/>
                <a:gd name="T18" fmla="*/ 135 w 211"/>
                <a:gd name="T19" fmla="*/ 138 h 189"/>
                <a:gd name="T20" fmla="*/ 144 w 211"/>
                <a:gd name="T21" fmla="*/ 121 h 189"/>
                <a:gd name="T22" fmla="*/ 147 w 211"/>
                <a:gd name="T23" fmla="*/ 95 h 189"/>
                <a:gd name="T24" fmla="*/ 144 w 211"/>
                <a:gd name="T25" fmla="*/ 68 h 189"/>
                <a:gd name="T26" fmla="*/ 135 w 211"/>
                <a:gd name="T27" fmla="*/ 51 h 189"/>
                <a:gd name="T28" fmla="*/ 122 w 211"/>
                <a:gd name="T29" fmla="*/ 42 h 189"/>
                <a:gd name="T30" fmla="*/ 105 w 211"/>
                <a:gd name="T31" fmla="*/ 39 h 189"/>
                <a:gd name="T32" fmla="*/ 89 w 211"/>
                <a:gd name="T33" fmla="*/ 41 h 189"/>
                <a:gd name="T34" fmla="*/ 76 w 211"/>
                <a:gd name="T35" fmla="*/ 50 h 189"/>
                <a:gd name="T36" fmla="*/ 67 w 211"/>
                <a:gd name="T37" fmla="*/ 67 h 189"/>
                <a:gd name="T38" fmla="*/ 64 w 211"/>
                <a:gd name="T39" fmla="*/ 95 h 189"/>
                <a:gd name="T40" fmla="*/ 67 w 211"/>
                <a:gd name="T41" fmla="*/ 120 h 189"/>
                <a:gd name="T42" fmla="*/ 75 w 211"/>
                <a:gd name="T43" fmla="*/ 137 h 189"/>
                <a:gd name="T44" fmla="*/ 88 w 211"/>
                <a:gd name="T45" fmla="*/ 146 h 189"/>
                <a:gd name="T46" fmla="*/ 106 w 211"/>
                <a:gd name="T47" fmla="*/ 149 h 189"/>
                <a:gd name="T48" fmla="*/ 122 w 211"/>
                <a:gd name="T49" fmla="*/ 147 h 189"/>
                <a:gd name="T50" fmla="*/ 135 w 211"/>
                <a:gd name="T51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1" h="189">
                  <a:moveTo>
                    <a:pt x="211" y="94"/>
                  </a:moveTo>
                  <a:cubicBezTo>
                    <a:pt x="211" y="124"/>
                    <a:pt x="202" y="147"/>
                    <a:pt x="183" y="164"/>
                  </a:cubicBezTo>
                  <a:cubicBezTo>
                    <a:pt x="165" y="180"/>
                    <a:pt x="139" y="189"/>
                    <a:pt x="105" y="189"/>
                  </a:cubicBezTo>
                  <a:cubicBezTo>
                    <a:pt x="72" y="189"/>
                    <a:pt x="46" y="180"/>
                    <a:pt x="27" y="164"/>
                  </a:cubicBezTo>
                  <a:cubicBezTo>
                    <a:pt x="9" y="147"/>
                    <a:pt x="0" y="124"/>
                    <a:pt x="0" y="94"/>
                  </a:cubicBezTo>
                  <a:cubicBezTo>
                    <a:pt x="0" y="65"/>
                    <a:pt x="9" y="42"/>
                    <a:pt x="28" y="25"/>
                  </a:cubicBezTo>
                  <a:cubicBezTo>
                    <a:pt x="46" y="8"/>
                    <a:pt x="72" y="0"/>
                    <a:pt x="105" y="0"/>
                  </a:cubicBezTo>
                  <a:cubicBezTo>
                    <a:pt x="139" y="0"/>
                    <a:pt x="165" y="8"/>
                    <a:pt x="183" y="25"/>
                  </a:cubicBezTo>
                  <a:cubicBezTo>
                    <a:pt x="202" y="42"/>
                    <a:pt x="211" y="65"/>
                    <a:pt x="211" y="94"/>
                  </a:cubicBezTo>
                  <a:close/>
                  <a:moveTo>
                    <a:pt x="135" y="138"/>
                  </a:moveTo>
                  <a:cubicBezTo>
                    <a:pt x="139" y="133"/>
                    <a:pt x="142" y="128"/>
                    <a:pt x="144" y="121"/>
                  </a:cubicBezTo>
                  <a:cubicBezTo>
                    <a:pt x="146" y="115"/>
                    <a:pt x="147" y="106"/>
                    <a:pt x="147" y="95"/>
                  </a:cubicBezTo>
                  <a:cubicBezTo>
                    <a:pt x="147" y="84"/>
                    <a:pt x="146" y="75"/>
                    <a:pt x="144" y="68"/>
                  </a:cubicBezTo>
                  <a:cubicBezTo>
                    <a:pt x="142" y="61"/>
                    <a:pt x="139" y="55"/>
                    <a:pt x="135" y="51"/>
                  </a:cubicBezTo>
                  <a:cubicBezTo>
                    <a:pt x="132" y="47"/>
                    <a:pt x="127" y="44"/>
                    <a:pt x="122" y="42"/>
                  </a:cubicBezTo>
                  <a:cubicBezTo>
                    <a:pt x="117" y="40"/>
                    <a:pt x="111" y="39"/>
                    <a:pt x="105" y="39"/>
                  </a:cubicBezTo>
                  <a:cubicBezTo>
                    <a:pt x="99" y="39"/>
                    <a:pt x="94" y="40"/>
                    <a:pt x="89" y="41"/>
                  </a:cubicBezTo>
                  <a:cubicBezTo>
                    <a:pt x="85" y="43"/>
                    <a:pt x="80" y="46"/>
                    <a:pt x="76" y="50"/>
                  </a:cubicBezTo>
                  <a:cubicBezTo>
                    <a:pt x="72" y="55"/>
                    <a:pt x="69" y="60"/>
                    <a:pt x="67" y="67"/>
                  </a:cubicBezTo>
                  <a:cubicBezTo>
                    <a:pt x="65" y="75"/>
                    <a:pt x="64" y="84"/>
                    <a:pt x="64" y="95"/>
                  </a:cubicBezTo>
                  <a:cubicBezTo>
                    <a:pt x="64" y="104"/>
                    <a:pt x="65" y="113"/>
                    <a:pt x="67" y="120"/>
                  </a:cubicBezTo>
                  <a:cubicBezTo>
                    <a:pt x="68" y="127"/>
                    <a:pt x="71" y="133"/>
                    <a:pt x="75" y="137"/>
                  </a:cubicBezTo>
                  <a:cubicBezTo>
                    <a:pt x="79" y="141"/>
                    <a:pt x="83" y="144"/>
                    <a:pt x="88" y="146"/>
                  </a:cubicBezTo>
                  <a:cubicBezTo>
                    <a:pt x="93" y="148"/>
                    <a:pt x="99" y="149"/>
                    <a:pt x="106" y="149"/>
                  </a:cubicBezTo>
                  <a:cubicBezTo>
                    <a:pt x="111" y="149"/>
                    <a:pt x="117" y="148"/>
                    <a:pt x="122" y="147"/>
                  </a:cubicBezTo>
                  <a:cubicBezTo>
                    <a:pt x="127" y="145"/>
                    <a:pt x="131" y="142"/>
                    <a:pt x="135" y="13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"/>
            <p:cNvSpPr/>
            <p:nvPr userDrawn="1"/>
          </p:nvSpPr>
          <p:spPr bwMode="auto">
            <a:xfrm>
              <a:off x="8312151" y="3940176"/>
              <a:ext cx="1049338" cy="1009650"/>
            </a:xfrm>
            <a:custGeom>
              <a:avLst/>
              <a:gdLst>
                <a:gd name="T0" fmla="*/ 87 w 279"/>
                <a:gd name="T1" fmla="*/ 79 h 266"/>
                <a:gd name="T2" fmla="*/ 159 w 279"/>
                <a:gd name="T3" fmla="*/ 79 h 266"/>
                <a:gd name="T4" fmla="*/ 159 w 279"/>
                <a:gd name="T5" fmla="*/ 53 h 266"/>
                <a:gd name="T6" fmla="*/ 216 w 279"/>
                <a:gd name="T7" fmla="*/ 28 h 266"/>
                <a:gd name="T8" fmla="*/ 222 w 279"/>
                <a:gd name="T9" fmla="*/ 28 h 266"/>
                <a:gd name="T10" fmla="*/ 222 w 279"/>
                <a:gd name="T11" fmla="*/ 79 h 266"/>
                <a:gd name="T12" fmla="*/ 279 w 279"/>
                <a:gd name="T13" fmla="*/ 79 h 266"/>
                <a:gd name="T14" fmla="*/ 279 w 279"/>
                <a:gd name="T15" fmla="*/ 118 h 266"/>
                <a:gd name="T16" fmla="*/ 222 w 279"/>
                <a:gd name="T17" fmla="*/ 118 h 266"/>
                <a:gd name="T18" fmla="*/ 222 w 279"/>
                <a:gd name="T19" fmla="*/ 198 h 266"/>
                <a:gd name="T20" fmla="*/ 248 w 279"/>
                <a:gd name="T21" fmla="*/ 221 h 266"/>
                <a:gd name="T22" fmla="*/ 273 w 279"/>
                <a:gd name="T23" fmla="*/ 216 h 266"/>
                <a:gd name="T24" fmla="*/ 279 w 279"/>
                <a:gd name="T25" fmla="*/ 216 h 266"/>
                <a:gd name="T26" fmla="*/ 279 w 279"/>
                <a:gd name="T27" fmla="*/ 255 h 266"/>
                <a:gd name="T28" fmla="*/ 201 w 279"/>
                <a:gd name="T29" fmla="*/ 258 h 266"/>
                <a:gd name="T30" fmla="*/ 164 w 279"/>
                <a:gd name="T31" fmla="*/ 229 h 266"/>
                <a:gd name="T32" fmla="*/ 159 w 279"/>
                <a:gd name="T33" fmla="*/ 205 h 266"/>
                <a:gd name="T34" fmla="*/ 159 w 279"/>
                <a:gd name="T35" fmla="*/ 118 h 266"/>
                <a:gd name="T36" fmla="*/ 88 w 279"/>
                <a:gd name="T37" fmla="*/ 118 h 266"/>
                <a:gd name="T38" fmla="*/ 88 w 279"/>
                <a:gd name="T39" fmla="*/ 257 h 266"/>
                <a:gd name="T40" fmla="*/ 26 w 279"/>
                <a:gd name="T41" fmla="*/ 257 h 266"/>
                <a:gd name="T42" fmla="*/ 26 w 279"/>
                <a:gd name="T43" fmla="*/ 118 h 266"/>
                <a:gd name="T44" fmla="*/ 0 w 279"/>
                <a:gd name="T45" fmla="*/ 118 h 266"/>
                <a:gd name="T46" fmla="*/ 0 w 279"/>
                <a:gd name="T47" fmla="*/ 79 h 266"/>
                <a:gd name="T48" fmla="*/ 27 w 279"/>
                <a:gd name="T49" fmla="*/ 79 h 266"/>
                <a:gd name="T50" fmla="*/ 48 w 279"/>
                <a:gd name="T51" fmla="*/ 23 h 266"/>
                <a:gd name="T52" fmla="*/ 147 w 279"/>
                <a:gd name="T53" fmla="*/ 13 h 266"/>
                <a:gd name="T54" fmla="*/ 147 w 279"/>
                <a:gd name="T55" fmla="*/ 53 h 266"/>
                <a:gd name="T56" fmla="*/ 142 w 279"/>
                <a:gd name="T57" fmla="*/ 53 h 266"/>
                <a:gd name="T58" fmla="*/ 89 w 279"/>
                <a:gd name="T59" fmla="*/ 60 h 266"/>
                <a:gd name="T60" fmla="*/ 87 w 279"/>
                <a:gd name="T61" fmla="*/ 7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266">
                  <a:moveTo>
                    <a:pt x="87" y="79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22" y="28"/>
                    <a:pt x="222" y="28"/>
                    <a:pt x="222" y="28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79" y="118"/>
                    <a:pt x="279" y="118"/>
                    <a:pt x="279" y="118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22" y="198"/>
                    <a:pt x="221" y="223"/>
                    <a:pt x="248" y="221"/>
                  </a:cubicBezTo>
                  <a:cubicBezTo>
                    <a:pt x="248" y="221"/>
                    <a:pt x="260" y="222"/>
                    <a:pt x="273" y="216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5"/>
                    <a:pt x="245" y="266"/>
                    <a:pt x="201" y="258"/>
                  </a:cubicBezTo>
                  <a:cubicBezTo>
                    <a:pt x="201" y="258"/>
                    <a:pt x="173" y="253"/>
                    <a:pt x="164" y="229"/>
                  </a:cubicBezTo>
                  <a:cubicBezTo>
                    <a:pt x="164" y="229"/>
                    <a:pt x="159" y="218"/>
                    <a:pt x="159" y="205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3" y="41"/>
                    <a:pt x="48" y="23"/>
                  </a:cubicBezTo>
                  <a:cubicBezTo>
                    <a:pt x="48" y="23"/>
                    <a:pt x="76" y="0"/>
                    <a:pt x="147" y="13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99" y="40"/>
                    <a:pt x="89" y="60"/>
                  </a:cubicBezTo>
                  <a:cubicBezTo>
                    <a:pt x="89" y="60"/>
                    <a:pt x="85" y="69"/>
                    <a:pt x="87" y="79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 userDrawn="1"/>
        </p:nvSpPr>
        <p:spPr>
          <a:xfrm>
            <a:off x="836421" y="6233666"/>
            <a:ext cx="3911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CN" sz="1000" dirty="0">
                <a:solidFill>
                  <a:srgbClr val="323232"/>
                </a:solidFill>
                <a:latin typeface="Verdana" panose="020B0604030504040204" pitchFamily="34" charset="0"/>
              </a:rPr>
              <a:t>Copyright © 2018 </a:t>
            </a:r>
            <a:r>
              <a:rPr lang="en-US" altLang="zh-CN" sz="1000" dirty="0" err="1">
                <a:solidFill>
                  <a:srgbClr val="323232"/>
                </a:solidFill>
                <a:latin typeface="Verdana" panose="020B0604030504040204" pitchFamily="34" charset="0"/>
              </a:rPr>
              <a:t>Neusoft</a:t>
            </a:r>
            <a:r>
              <a:rPr lang="en-US" altLang="zh-CN" sz="1000" dirty="0">
                <a:solidFill>
                  <a:srgbClr val="323232"/>
                </a:solidFill>
                <a:latin typeface="Verdana" panose="020B0604030504040204" pitchFamily="34" charset="0"/>
              </a:rPr>
              <a:t> Corporation</a:t>
            </a:r>
            <a:endParaRPr lang="en-US" altLang="zh-CN" sz="1000" dirty="0">
              <a:solidFill>
                <a:srgbClr val="323232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836421" y="6030540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占位符 126"/>
          <p:cNvSpPr>
            <a:spLocks noGrp="1"/>
          </p:cNvSpPr>
          <p:nvPr>
            <p:ph type="body" sz="quarter" idx="19" hasCustomPrompt="1"/>
          </p:nvPr>
        </p:nvSpPr>
        <p:spPr>
          <a:xfrm>
            <a:off x="855662" y="5469496"/>
            <a:ext cx="8580438" cy="339645"/>
          </a:xfrm>
          <a:prstGeom prst="rect">
            <a:avLst/>
          </a:prstGeom>
          <a:noFill/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pPr lvl="0"/>
            <a:r>
              <a:rPr lang="zh-CN" altLang="en-US" dirty="0" smtClean="0"/>
              <a:t>演讲人                </a:t>
            </a:r>
            <a:r>
              <a:rPr lang="en-US" altLang="zh-CN" dirty="0" smtClean="0"/>
              <a:t>16pt </a:t>
            </a:r>
            <a:r>
              <a:rPr lang="zh-CN" altLang="en-US" dirty="0" smtClean="0"/>
              <a:t>微软雅黑</a:t>
            </a:r>
            <a:endParaRPr lang="zh-CN" altLang="en-US" dirty="0"/>
          </a:p>
        </p:txBody>
      </p:sp>
      <p:sp>
        <p:nvSpPr>
          <p:cNvPr id="22" name="图片占位符 30"/>
          <p:cNvSpPr>
            <a:spLocks noGrp="1"/>
          </p:cNvSpPr>
          <p:nvPr>
            <p:ph type="pic" sz="quarter" idx="17"/>
          </p:nvPr>
        </p:nvSpPr>
        <p:spPr>
          <a:xfrm>
            <a:off x="897499" y="0"/>
            <a:ext cx="6927595" cy="3440888"/>
          </a:xfrm>
          <a:custGeom>
            <a:avLst/>
            <a:gdLst>
              <a:gd name="connsiteX0" fmla="*/ 5151490 w 7697585"/>
              <a:gd name="connsiteY0" fmla="*/ 0 h 2622900"/>
              <a:gd name="connsiteX1" fmla="*/ 7618189 w 7697585"/>
              <a:gd name="connsiteY1" fmla="*/ 0 h 2622900"/>
              <a:gd name="connsiteX2" fmla="*/ 7697585 w 7697585"/>
              <a:gd name="connsiteY2" fmla="*/ 0 h 2622900"/>
              <a:gd name="connsiteX3" fmla="*/ 7697585 w 7697585"/>
              <a:gd name="connsiteY3" fmla="*/ 1143928 h 2622900"/>
              <a:gd name="connsiteX4" fmla="*/ 7697584 w 7697585"/>
              <a:gd name="connsiteY4" fmla="*/ 1143928 h 2622900"/>
              <a:gd name="connsiteX5" fmla="*/ 7697584 w 7697585"/>
              <a:gd name="connsiteY5" fmla="*/ 2543505 h 2622900"/>
              <a:gd name="connsiteX6" fmla="*/ 7618189 w 7697585"/>
              <a:gd name="connsiteY6" fmla="*/ 2622900 h 2622900"/>
              <a:gd name="connsiteX7" fmla="*/ 5151490 w 7697585"/>
              <a:gd name="connsiteY7" fmla="*/ 2622900 h 2622900"/>
              <a:gd name="connsiteX8" fmla="*/ 2581562 w 7697585"/>
              <a:gd name="connsiteY8" fmla="*/ 0 h 2622900"/>
              <a:gd name="connsiteX9" fmla="*/ 5105771 w 7697585"/>
              <a:gd name="connsiteY9" fmla="*/ 0 h 2622900"/>
              <a:gd name="connsiteX10" fmla="*/ 5105771 w 7697585"/>
              <a:gd name="connsiteY10" fmla="*/ 2622900 h 2622900"/>
              <a:gd name="connsiteX11" fmla="*/ 2581562 w 7697585"/>
              <a:gd name="connsiteY11" fmla="*/ 2622900 h 2622900"/>
              <a:gd name="connsiteX12" fmla="*/ 1 w 7697585"/>
              <a:gd name="connsiteY12" fmla="*/ 0 h 2622900"/>
              <a:gd name="connsiteX13" fmla="*/ 79395 w 7697585"/>
              <a:gd name="connsiteY13" fmla="*/ 0 h 2622900"/>
              <a:gd name="connsiteX14" fmla="*/ 2535843 w 7697585"/>
              <a:gd name="connsiteY14" fmla="*/ 0 h 2622900"/>
              <a:gd name="connsiteX15" fmla="*/ 2535843 w 7697585"/>
              <a:gd name="connsiteY15" fmla="*/ 2622900 h 2622900"/>
              <a:gd name="connsiteX16" fmla="*/ 79395 w 7697585"/>
              <a:gd name="connsiteY16" fmla="*/ 2622900 h 2622900"/>
              <a:gd name="connsiteX17" fmla="*/ 0 w 7697585"/>
              <a:gd name="connsiteY17" fmla="*/ 2543505 h 2622900"/>
              <a:gd name="connsiteX18" fmla="*/ 0 w 7697585"/>
              <a:gd name="connsiteY18" fmla="*/ 79395 h 2622900"/>
              <a:gd name="connsiteX19" fmla="*/ 1 w 7697585"/>
              <a:gd name="connsiteY19" fmla="*/ 79390 h 2622900"/>
              <a:gd name="connsiteX0-1" fmla="*/ 5151490 w 7697585"/>
              <a:gd name="connsiteY0-2" fmla="*/ 0 h 2622900"/>
              <a:gd name="connsiteX1-3" fmla="*/ 7618189 w 7697585"/>
              <a:gd name="connsiteY1-4" fmla="*/ 0 h 2622900"/>
              <a:gd name="connsiteX2-5" fmla="*/ 7697585 w 7697585"/>
              <a:gd name="connsiteY2-6" fmla="*/ 1143928 h 2622900"/>
              <a:gd name="connsiteX3-7" fmla="*/ 7697584 w 7697585"/>
              <a:gd name="connsiteY3-8" fmla="*/ 1143928 h 2622900"/>
              <a:gd name="connsiteX4-9" fmla="*/ 7697584 w 7697585"/>
              <a:gd name="connsiteY4-10" fmla="*/ 2543505 h 2622900"/>
              <a:gd name="connsiteX5-11" fmla="*/ 7618189 w 7697585"/>
              <a:gd name="connsiteY5-12" fmla="*/ 2622900 h 2622900"/>
              <a:gd name="connsiteX6-13" fmla="*/ 5151490 w 7697585"/>
              <a:gd name="connsiteY6-14" fmla="*/ 2622900 h 2622900"/>
              <a:gd name="connsiteX7-15" fmla="*/ 5151490 w 7697585"/>
              <a:gd name="connsiteY7-16" fmla="*/ 0 h 2622900"/>
              <a:gd name="connsiteX8-17" fmla="*/ 2581562 w 7697585"/>
              <a:gd name="connsiteY8-18" fmla="*/ 0 h 2622900"/>
              <a:gd name="connsiteX9-19" fmla="*/ 5105771 w 7697585"/>
              <a:gd name="connsiteY9-20" fmla="*/ 0 h 2622900"/>
              <a:gd name="connsiteX10-21" fmla="*/ 5105771 w 7697585"/>
              <a:gd name="connsiteY10-22" fmla="*/ 2622900 h 2622900"/>
              <a:gd name="connsiteX11-23" fmla="*/ 2581562 w 7697585"/>
              <a:gd name="connsiteY11-24" fmla="*/ 2622900 h 2622900"/>
              <a:gd name="connsiteX12-25" fmla="*/ 2581562 w 7697585"/>
              <a:gd name="connsiteY12-26" fmla="*/ 0 h 2622900"/>
              <a:gd name="connsiteX13-27" fmla="*/ 1 w 7697585"/>
              <a:gd name="connsiteY13-28" fmla="*/ 0 h 2622900"/>
              <a:gd name="connsiteX14-29" fmla="*/ 79395 w 7697585"/>
              <a:gd name="connsiteY14-30" fmla="*/ 0 h 2622900"/>
              <a:gd name="connsiteX15-31" fmla="*/ 2535843 w 7697585"/>
              <a:gd name="connsiteY15-32" fmla="*/ 0 h 2622900"/>
              <a:gd name="connsiteX16-33" fmla="*/ 2535843 w 7697585"/>
              <a:gd name="connsiteY16-34" fmla="*/ 2622900 h 2622900"/>
              <a:gd name="connsiteX17-35" fmla="*/ 79395 w 7697585"/>
              <a:gd name="connsiteY17-36" fmla="*/ 2622900 h 2622900"/>
              <a:gd name="connsiteX18-37" fmla="*/ 0 w 7697585"/>
              <a:gd name="connsiteY18-38" fmla="*/ 2543505 h 2622900"/>
              <a:gd name="connsiteX19-39" fmla="*/ 0 w 7697585"/>
              <a:gd name="connsiteY19-40" fmla="*/ 79395 h 2622900"/>
              <a:gd name="connsiteX20" fmla="*/ 1 w 7697585"/>
              <a:gd name="connsiteY20" fmla="*/ 79390 h 2622900"/>
              <a:gd name="connsiteX21" fmla="*/ 1 w 7697585"/>
              <a:gd name="connsiteY21" fmla="*/ 0 h 2622900"/>
              <a:gd name="connsiteX0-41" fmla="*/ 5151490 w 7697585"/>
              <a:gd name="connsiteY0-42" fmla="*/ 0 h 2622900"/>
              <a:gd name="connsiteX1-43" fmla="*/ 7697585 w 7697585"/>
              <a:gd name="connsiteY1-44" fmla="*/ 1143928 h 2622900"/>
              <a:gd name="connsiteX2-45" fmla="*/ 7697584 w 7697585"/>
              <a:gd name="connsiteY2-46" fmla="*/ 1143928 h 2622900"/>
              <a:gd name="connsiteX3-47" fmla="*/ 7697584 w 7697585"/>
              <a:gd name="connsiteY3-48" fmla="*/ 2543505 h 2622900"/>
              <a:gd name="connsiteX4-49" fmla="*/ 7618189 w 7697585"/>
              <a:gd name="connsiteY4-50" fmla="*/ 2622900 h 2622900"/>
              <a:gd name="connsiteX5-51" fmla="*/ 5151490 w 7697585"/>
              <a:gd name="connsiteY5-52" fmla="*/ 2622900 h 2622900"/>
              <a:gd name="connsiteX6-53" fmla="*/ 5151490 w 7697585"/>
              <a:gd name="connsiteY6-54" fmla="*/ 0 h 2622900"/>
              <a:gd name="connsiteX7-55" fmla="*/ 2581562 w 7697585"/>
              <a:gd name="connsiteY7-56" fmla="*/ 0 h 2622900"/>
              <a:gd name="connsiteX8-57" fmla="*/ 5105771 w 7697585"/>
              <a:gd name="connsiteY8-58" fmla="*/ 0 h 2622900"/>
              <a:gd name="connsiteX9-59" fmla="*/ 5105771 w 7697585"/>
              <a:gd name="connsiteY9-60" fmla="*/ 2622900 h 2622900"/>
              <a:gd name="connsiteX10-61" fmla="*/ 2581562 w 7697585"/>
              <a:gd name="connsiteY10-62" fmla="*/ 2622900 h 2622900"/>
              <a:gd name="connsiteX11-63" fmla="*/ 2581562 w 7697585"/>
              <a:gd name="connsiteY11-64" fmla="*/ 0 h 2622900"/>
              <a:gd name="connsiteX12-65" fmla="*/ 1 w 7697585"/>
              <a:gd name="connsiteY12-66" fmla="*/ 0 h 2622900"/>
              <a:gd name="connsiteX13-67" fmla="*/ 79395 w 7697585"/>
              <a:gd name="connsiteY13-68" fmla="*/ 0 h 2622900"/>
              <a:gd name="connsiteX14-69" fmla="*/ 2535843 w 7697585"/>
              <a:gd name="connsiteY14-70" fmla="*/ 0 h 2622900"/>
              <a:gd name="connsiteX15-71" fmla="*/ 2535843 w 7697585"/>
              <a:gd name="connsiteY15-72" fmla="*/ 2622900 h 2622900"/>
              <a:gd name="connsiteX16-73" fmla="*/ 79395 w 7697585"/>
              <a:gd name="connsiteY16-74" fmla="*/ 2622900 h 2622900"/>
              <a:gd name="connsiteX17-75" fmla="*/ 0 w 7697585"/>
              <a:gd name="connsiteY17-76" fmla="*/ 2543505 h 2622900"/>
              <a:gd name="connsiteX18-77" fmla="*/ 0 w 7697585"/>
              <a:gd name="connsiteY18-78" fmla="*/ 79395 h 2622900"/>
              <a:gd name="connsiteX19-79" fmla="*/ 1 w 7697585"/>
              <a:gd name="connsiteY19-80" fmla="*/ 79390 h 2622900"/>
              <a:gd name="connsiteX20-81" fmla="*/ 1 w 7697585"/>
              <a:gd name="connsiteY20-82" fmla="*/ 0 h 2622900"/>
              <a:gd name="connsiteX0-83" fmla="*/ 5151490 w 7697585"/>
              <a:gd name="connsiteY0-84" fmla="*/ 0 h 2622900"/>
              <a:gd name="connsiteX1-85" fmla="*/ 7697585 w 7697585"/>
              <a:gd name="connsiteY1-86" fmla="*/ 1143928 h 2622900"/>
              <a:gd name="connsiteX2-87" fmla="*/ 7697584 w 7697585"/>
              <a:gd name="connsiteY2-88" fmla="*/ 2543505 h 2622900"/>
              <a:gd name="connsiteX3-89" fmla="*/ 7618189 w 7697585"/>
              <a:gd name="connsiteY3-90" fmla="*/ 2622900 h 2622900"/>
              <a:gd name="connsiteX4-91" fmla="*/ 5151490 w 7697585"/>
              <a:gd name="connsiteY4-92" fmla="*/ 2622900 h 2622900"/>
              <a:gd name="connsiteX5-93" fmla="*/ 5151490 w 7697585"/>
              <a:gd name="connsiteY5-94" fmla="*/ 0 h 2622900"/>
              <a:gd name="connsiteX6-95" fmla="*/ 2581562 w 7697585"/>
              <a:gd name="connsiteY6-96" fmla="*/ 0 h 2622900"/>
              <a:gd name="connsiteX7-97" fmla="*/ 5105771 w 7697585"/>
              <a:gd name="connsiteY7-98" fmla="*/ 0 h 2622900"/>
              <a:gd name="connsiteX8-99" fmla="*/ 5105771 w 7697585"/>
              <a:gd name="connsiteY8-100" fmla="*/ 2622900 h 2622900"/>
              <a:gd name="connsiteX9-101" fmla="*/ 2581562 w 7697585"/>
              <a:gd name="connsiteY9-102" fmla="*/ 2622900 h 2622900"/>
              <a:gd name="connsiteX10-103" fmla="*/ 2581562 w 7697585"/>
              <a:gd name="connsiteY10-104" fmla="*/ 0 h 2622900"/>
              <a:gd name="connsiteX11-105" fmla="*/ 1 w 7697585"/>
              <a:gd name="connsiteY11-106" fmla="*/ 0 h 2622900"/>
              <a:gd name="connsiteX12-107" fmla="*/ 79395 w 7697585"/>
              <a:gd name="connsiteY12-108" fmla="*/ 0 h 2622900"/>
              <a:gd name="connsiteX13-109" fmla="*/ 2535843 w 7697585"/>
              <a:gd name="connsiteY13-110" fmla="*/ 0 h 2622900"/>
              <a:gd name="connsiteX14-111" fmla="*/ 2535843 w 7697585"/>
              <a:gd name="connsiteY14-112" fmla="*/ 2622900 h 2622900"/>
              <a:gd name="connsiteX15-113" fmla="*/ 79395 w 7697585"/>
              <a:gd name="connsiteY15-114" fmla="*/ 2622900 h 2622900"/>
              <a:gd name="connsiteX16-115" fmla="*/ 0 w 7697585"/>
              <a:gd name="connsiteY16-116" fmla="*/ 2543505 h 2622900"/>
              <a:gd name="connsiteX17-117" fmla="*/ 0 w 7697585"/>
              <a:gd name="connsiteY17-118" fmla="*/ 79395 h 2622900"/>
              <a:gd name="connsiteX18-119" fmla="*/ 1 w 7697585"/>
              <a:gd name="connsiteY18-120" fmla="*/ 79390 h 2622900"/>
              <a:gd name="connsiteX19-121" fmla="*/ 1 w 7697585"/>
              <a:gd name="connsiteY19-122" fmla="*/ 0 h 2622900"/>
              <a:gd name="connsiteX0-123" fmla="*/ 5151490 w 7697584"/>
              <a:gd name="connsiteY0-124" fmla="*/ 0 h 2622900"/>
              <a:gd name="connsiteX1-125" fmla="*/ 7697584 w 7697584"/>
              <a:gd name="connsiteY1-126" fmla="*/ 2543505 h 2622900"/>
              <a:gd name="connsiteX2-127" fmla="*/ 7618189 w 7697584"/>
              <a:gd name="connsiteY2-128" fmla="*/ 2622900 h 2622900"/>
              <a:gd name="connsiteX3-129" fmla="*/ 5151490 w 7697584"/>
              <a:gd name="connsiteY3-130" fmla="*/ 2622900 h 2622900"/>
              <a:gd name="connsiteX4-131" fmla="*/ 5151490 w 7697584"/>
              <a:gd name="connsiteY4-132" fmla="*/ 0 h 2622900"/>
              <a:gd name="connsiteX5-133" fmla="*/ 2581562 w 7697584"/>
              <a:gd name="connsiteY5-134" fmla="*/ 0 h 2622900"/>
              <a:gd name="connsiteX6-135" fmla="*/ 5105771 w 7697584"/>
              <a:gd name="connsiteY6-136" fmla="*/ 0 h 2622900"/>
              <a:gd name="connsiteX7-137" fmla="*/ 5105771 w 7697584"/>
              <a:gd name="connsiteY7-138" fmla="*/ 2622900 h 2622900"/>
              <a:gd name="connsiteX8-139" fmla="*/ 2581562 w 7697584"/>
              <a:gd name="connsiteY8-140" fmla="*/ 2622900 h 2622900"/>
              <a:gd name="connsiteX9-141" fmla="*/ 2581562 w 7697584"/>
              <a:gd name="connsiteY9-142" fmla="*/ 0 h 2622900"/>
              <a:gd name="connsiteX10-143" fmla="*/ 1 w 7697584"/>
              <a:gd name="connsiteY10-144" fmla="*/ 0 h 2622900"/>
              <a:gd name="connsiteX11-145" fmla="*/ 79395 w 7697584"/>
              <a:gd name="connsiteY11-146" fmla="*/ 0 h 2622900"/>
              <a:gd name="connsiteX12-147" fmla="*/ 2535843 w 7697584"/>
              <a:gd name="connsiteY12-148" fmla="*/ 0 h 2622900"/>
              <a:gd name="connsiteX13-149" fmla="*/ 2535843 w 7697584"/>
              <a:gd name="connsiteY13-150" fmla="*/ 2622900 h 2622900"/>
              <a:gd name="connsiteX14-151" fmla="*/ 79395 w 7697584"/>
              <a:gd name="connsiteY14-152" fmla="*/ 2622900 h 2622900"/>
              <a:gd name="connsiteX15-153" fmla="*/ 0 w 7697584"/>
              <a:gd name="connsiteY15-154" fmla="*/ 2543505 h 2622900"/>
              <a:gd name="connsiteX16-155" fmla="*/ 0 w 7697584"/>
              <a:gd name="connsiteY16-156" fmla="*/ 79395 h 2622900"/>
              <a:gd name="connsiteX17-157" fmla="*/ 1 w 7697584"/>
              <a:gd name="connsiteY17-158" fmla="*/ 79390 h 2622900"/>
              <a:gd name="connsiteX18-159" fmla="*/ 1 w 7697584"/>
              <a:gd name="connsiteY18-160" fmla="*/ 0 h 2622900"/>
              <a:gd name="connsiteX0-161" fmla="*/ 5151490 w 7618189"/>
              <a:gd name="connsiteY0-162" fmla="*/ 0 h 2622900"/>
              <a:gd name="connsiteX1-163" fmla="*/ 7618189 w 7618189"/>
              <a:gd name="connsiteY1-164" fmla="*/ 2622900 h 2622900"/>
              <a:gd name="connsiteX2-165" fmla="*/ 5151490 w 7618189"/>
              <a:gd name="connsiteY2-166" fmla="*/ 2622900 h 2622900"/>
              <a:gd name="connsiteX3-167" fmla="*/ 5151490 w 7618189"/>
              <a:gd name="connsiteY3-168" fmla="*/ 0 h 2622900"/>
              <a:gd name="connsiteX4-169" fmla="*/ 2581562 w 7618189"/>
              <a:gd name="connsiteY4-170" fmla="*/ 0 h 2622900"/>
              <a:gd name="connsiteX5-171" fmla="*/ 5105771 w 7618189"/>
              <a:gd name="connsiteY5-172" fmla="*/ 0 h 2622900"/>
              <a:gd name="connsiteX6-173" fmla="*/ 5105771 w 7618189"/>
              <a:gd name="connsiteY6-174" fmla="*/ 2622900 h 2622900"/>
              <a:gd name="connsiteX7-175" fmla="*/ 2581562 w 7618189"/>
              <a:gd name="connsiteY7-176" fmla="*/ 2622900 h 2622900"/>
              <a:gd name="connsiteX8-177" fmla="*/ 2581562 w 7618189"/>
              <a:gd name="connsiteY8-178" fmla="*/ 0 h 2622900"/>
              <a:gd name="connsiteX9-179" fmla="*/ 1 w 7618189"/>
              <a:gd name="connsiteY9-180" fmla="*/ 0 h 2622900"/>
              <a:gd name="connsiteX10-181" fmla="*/ 79395 w 7618189"/>
              <a:gd name="connsiteY10-182" fmla="*/ 0 h 2622900"/>
              <a:gd name="connsiteX11-183" fmla="*/ 2535843 w 7618189"/>
              <a:gd name="connsiteY11-184" fmla="*/ 0 h 2622900"/>
              <a:gd name="connsiteX12-185" fmla="*/ 2535843 w 7618189"/>
              <a:gd name="connsiteY12-186" fmla="*/ 2622900 h 2622900"/>
              <a:gd name="connsiteX13-187" fmla="*/ 79395 w 7618189"/>
              <a:gd name="connsiteY13-188" fmla="*/ 2622900 h 2622900"/>
              <a:gd name="connsiteX14-189" fmla="*/ 0 w 7618189"/>
              <a:gd name="connsiteY14-190" fmla="*/ 2543505 h 2622900"/>
              <a:gd name="connsiteX15-191" fmla="*/ 0 w 7618189"/>
              <a:gd name="connsiteY15-192" fmla="*/ 79395 h 2622900"/>
              <a:gd name="connsiteX16-193" fmla="*/ 1 w 7618189"/>
              <a:gd name="connsiteY16-194" fmla="*/ 79390 h 2622900"/>
              <a:gd name="connsiteX17-195" fmla="*/ 1 w 7618189"/>
              <a:gd name="connsiteY17-196" fmla="*/ 0 h 2622900"/>
              <a:gd name="connsiteX0-197" fmla="*/ 5151490 w 5151490"/>
              <a:gd name="connsiteY0-198" fmla="*/ 0 h 2622900"/>
              <a:gd name="connsiteX1-199" fmla="*/ 5151490 w 5151490"/>
              <a:gd name="connsiteY1-200" fmla="*/ 2622900 h 2622900"/>
              <a:gd name="connsiteX2-201" fmla="*/ 5151490 w 5151490"/>
              <a:gd name="connsiteY2-202" fmla="*/ 0 h 2622900"/>
              <a:gd name="connsiteX3-203" fmla="*/ 2581562 w 5151490"/>
              <a:gd name="connsiteY3-204" fmla="*/ 0 h 2622900"/>
              <a:gd name="connsiteX4-205" fmla="*/ 5105771 w 5151490"/>
              <a:gd name="connsiteY4-206" fmla="*/ 0 h 2622900"/>
              <a:gd name="connsiteX5-207" fmla="*/ 5105771 w 5151490"/>
              <a:gd name="connsiteY5-208" fmla="*/ 2622900 h 2622900"/>
              <a:gd name="connsiteX6-209" fmla="*/ 2581562 w 5151490"/>
              <a:gd name="connsiteY6-210" fmla="*/ 2622900 h 2622900"/>
              <a:gd name="connsiteX7-211" fmla="*/ 2581562 w 5151490"/>
              <a:gd name="connsiteY7-212" fmla="*/ 0 h 2622900"/>
              <a:gd name="connsiteX8-213" fmla="*/ 1 w 5151490"/>
              <a:gd name="connsiteY8-214" fmla="*/ 0 h 2622900"/>
              <a:gd name="connsiteX9-215" fmla="*/ 79395 w 5151490"/>
              <a:gd name="connsiteY9-216" fmla="*/ 0 h 2622900"/>
              <a:gd name="connsiteX10-217" fmla="*/ 2535843 w 5151490"/>
              <a:gd name="connsiteY10-218" fmla="*/ 0 h 2622900"/>
              <a:gd name="connsiteX11-219" fmla="*/ 2535843 w 5151490"/>
              <a:gd name="connsiteY11-220" fmla="*/ 2622900 h 2622900"/>
              <a:gd name="connsiteX12-221" fmla="*/ 79395 w 5151490"/>
              <a:gd name="connsiteY12-222" fmla="*/ 2622900 h 2622900"/>
              <a:gd name="connsiteX13-223" fmla="*/ 0 w 5151490"/>
              <a:gd name="connsiteY13-224" fmla="*/ 2543505 h 2622900"/>
              <a:gd name="connsiteX14-225" fmla="*/ 0 w 5151490"/>
              <a:gd name="connsiteY14-226" fmla="*/ 79395 h 2622900"/>
              <a:gd name="connsiteX15-227" fmla="*/ 1 w 5151490"/>
              <a:gd name="connsiteY15-228" fmla="*/ 79390 h 2622900"/>
              <a:gd name="connsiteX16-229" fmla="*/ 1 w 5151490"/>
              <a:gd name="connsiteY16-230" fmla="*/ 0 h 2622900"/>
              <a:gd name="connsiteX0-231" fmla="*/ 2581562 w 5105771"/>
              <a:gd name="connsiteY0-232" fmla="*/ 0 h 2622900"/>
              <a:gd name="connsiteX1-233" fmla="*/ 5105771 w 5105771"/>
              <a:gd name="connsiteY1-234" fmla="*/ 0 h 2622900"/>
              <a:gd name="connsiteX2-235" fmla="*/ 5105771 w 5105771"/>
              <a:gd name="connsiteY2-236" fmla="*/ 2622900 h 2622900"/>
              <a:gd name="connsiteX3-237" fmla="*/ 2581562 w 5105771"/>
              <a:gd name="connsiteY3-238" fmla="*/ 2622900 h 2622900"/>
              <a:gd name="connsiteX4-239" fmla="*/ 2581562 w 5105771"/>
              <a:gd name="connsiteY4-240" fmla="*/ 0 h 2622900"/>
              <a:gd name="connsiteX5-241" fmla="*/ 1 w 5105771"/>
              <a:gd name="connsiteY5-242" fmla="*/ 0 h 2622900"/>
              <a:gd name="connsiteX6-243" fmla="*/ 79395 w 5105771"/>
              <a:gd name="connsiteY6-244" fmla="*/ 0 h 2622900"/>
              <a:gd name="connsiteX7-245" fmla="*/ 2535843 w 5105771"/>
              <a:gd name="connsiteY7-246" fmla="*/ 0 h 2622900"/>
              <a:gd name="connsiteX8-247" fmla="*/ 2535843 w 5105771"/>
              <a:gd name="connsiteY8-248" fmla="*/ 2622900 h 2622900"/>
              <a:gd name="connsiteX9-249" fmla="*/ 79395 w 5105771"/>
              <a:gd name="connsiteY9-250" fmla="*/ 2622900 h 2622900"/>
              <a:gd name="connsiteX10-251" fmla="*/ 0 w 5105771"/>
              <a:gd name="connsiteY10-252" fmla="*/ 2543505 h 2622900"/>
              <a:gd name="connsiteX11-253" fmla="*/ 0 w 5105771"/>
              <a:gd name="connsiteY11-254" fmla="*/ 79395 h 2622900"/>
              <a:gd name="connsiteX12-255" fmla="*/ 1 w 5105771"/>
              <a:gd name="connsiteY12-256" fmla="*/ 79390 h 2622900"/>
              <a:gd name="connsiteX13-257" fmla="*/ 1 w 5105771"/>
              <a:gd name="connsiteY13-258" fmla="*/ 0 h 2622900"/>
              <a:gd name="connsiteX0-259" fmla="*/ 2581562 w 5105771"/>
              <a:gd name="connsiteY0-260" fmla="*/ 0 h 2622900"/>
              <a:gd name="connsiteX1-261" fmla="*/ 5105771 w 5105771"/>
              <a:gd name="connsiteY1-262" fmla="*/ 0 h 2622900"/>
              <a:gd name="connsiteX2-263" fmla="*/ 5105771 w 5105771"/>
              <a:gd name="connsiteY2-264" fmla="*/ 2622900 h 2622900"/>
              <a:gd name="connsiteX3-265" fmla="*/ 2581562 w 5105771"/>
              <a:gd name="connsiteY3-266" fmla="*/ 2622900 h 2622900"/>
              <a:gd name="connsiteX4-267" fmla="*/ 2581562 w 5105771"/>
              <a:gd name="connsiteY4-268" fmla="*/ 0 h 2622900"/>
              <a:gd name="connsiteX5-269" fmla="*/ 1 w 5105771"/>
              <a:gd name="connsiteY5-270" fmla="*/ 0 h 2622900"/>
              <a:gd name="connsiteX6-271" fmla="*/ 79395 w 5105771"/>
              <a:gd name="connsiteY6-272" fmla="*/ 0 h 2622900"/>
              <a:gd name="connsiteX7-273" fmla="*/ 2535843 w 5105771"/>
              <a:gd name="connsiteY7-274" fmla="*/ 0 h 2622900"/>
              <a:gd name="connsiteX8-275" fmla="*/ 2535843 w 5105771"/>
              <a:gd name="connsiteY8-276" fmla="*/ 2622900 h 2622900"/>
              <a:gd name="connsiteX9-277" fmla="*/ 79395 w 5105771"/>
              <a:gd name="connsiteY9-278" fmla="*/ 2622900 h 2622900"/>
              <a:gd name="connsiteX10-279" fmla="*/ 0 w 5105771"/>
              <a:gd name="connsiteY10-280" fmla="*/ 2479975 h 2622900"/>
              <a:gd name="connsiteX11-281" fmla="*/ 0 w 5105771"/>
              <a:gd name="connsiteY11-282" fmla="*/ 79395 h 2622900"/>
              <a:gd name="connsiteX12-283" fmla="*/ 1 w 5105771"/>
              <a:gd name="connsiteY12-284" fmla="*/ 79390 h 2622900"/>
              <a:gd name="connsiteX13-285" fmla="*/ 1 w 5105771"/>
              <a:gd name="connsiteY13-286" fmla="*/ 0 h 2622900"/>
              <a:gd name="connsiteX0-287" fmla="*/ 2581562 w 5105771"/>
              <a:gd name="connsiteY0-288" fmla="*/ 0 h 2622900"/>
              <a:gd name="connsiteX1-289" fmla="*/ 5105771 w 5105771"/>
              <a:gd name="connsiteY1-290" fmla="*/ 0 h 2622900"/>
              <a:gd name="connsiteX2-291" fmla="*/ 5105771 w 5105771"/>
              <a:gd name="connsiteY2-292" fmla="*/ 2622900 h 2622900"/>
              <a:gd name="connsiteX3-293" fmla="*/ 2581562 w 5105771"/>
              <a:gd name="connsiteY3-294" fmla="*/ 2622900 h 2622900"/>
              <a:gd name="connsiteX4-295" fmla="*/ 2581562 w 5105771"/>
              <a:gd name="connsiteY4-296" fmla="*/ 0 h 2622900"/>
              <a:gd name="connsiteX5-297" fmla="*/ 1 w 5105771"/>
              <a:gd name="connsiteY5-298" fmla="*/ 0 h 2622900"/>
              <a:gd name="connsiteX6-299" fmla="*/ 79395 w 5105771"/>
              <a:gd name="connsiteY6-300" fmla="*/ 0 h 2622900"/>
              <a:gd name="connsiteX7-301" fmla="*/ 2535843 w 5105771"/>
              <a:gd name="connsiteY7-302" fmla="*/ 0 h 2622900"/>
              <a:gd name="connsiteX8-303" fmla="*/ 2535843 w 5105771"/>
              <a:gd name="connsiteY8-304" fmla="*/ 2622900 h 2622900"/>
              <a:gd name="connsiteX9-305" fmla="*/ 123271 w 5105771"/>
              <a:gd name="connsiteY9-306" fmla="*/ 2622900 h 2622900"/>
              <a:gd name="connsiteX10-307" fmla="*/ 0 w 5105771"/>
              <a:gd name="connsiteY10-308" fmla="*/ 2479975 h 2622900"/>
              <a:gd name="connsiteX11-309" fmla="*/ 0 w 5105771"/>
              <a:gd name="connsiteY11-310" fmla="*/ 79395 h 2622900"/>
              <a:gd name="connsiteX12-311" fmla="*/ 1 w 5105771"/>
              <a:gd name="connsiteY12-312" fmla="*/ 79390 h 2622900"/>
              <a:gd name="connsiteX13-313" fmla="*/ 1 w 5105771"/>
              <a:gd name="connsiteY13-314" fmla="*/ 0 h 2622900"/>
              <a:gd name="connsiteX0-315" fmla="*/ 2581562 w 5105771"/>
              <a:gd name="connsiteY0-316" fmla="*/ 0 h 2622900"/>
              <a:gd name="connsiteX1-317" fmla="*/ 5105771 w 5105771"/>
              <a:gd name="connsiteY1-318" fmla="*/ 0 h 2622900"/>
              <a:gd name="connsiteX2-319" fmla="*/ 5105771 w 5105771"/>
              <a:gd name="connsiteY2-320" fmla="*/ 2622900 h 2622900"/>
              <a:gd name="connsiteX3-321" fmla="*/ 2581562 w 5105771"/>
              <a:gd name="connsiteY3-322" fmla="*/ 2622900 h 2622900"/>
              <a:gd name="connsiteX4-323" fmla="*/ 2581562 w 5105771"/>
              <a:gd name="connsiteY4-324" fmla="*/ 0 h 2622900"/>
              <a:gd name="connsiteX5-325" fmla="*/ 1 w 5105771"/>
              <a:gd name="connsiteY5-326" fmla="*/ 0 h 2622900"/>
              <a:gd name="connsiteX6-327" fmla="*/ 79395 w 5105771"/>
              <a:gd name="connsiteY6-328" fmla="*/ 0 h 2622900"/>
              <a:gd name="connsiteX7-329" fmla="*/ 2535843 w 5105771"/>
              <a:gd name="connsiteY7-330" fmla="*/ 0 h 2622900"/>
              <a:gd name="connsiteX8-331" fmla="*/ 2535843 w 5105771"/>
              <a:gd name="connsiteY8-332" fmla="*/ 2622900 h 2622900"/>
              <a:gd name="connsiteX9-333" fmla="*/ 123271 w 5105771"/>
              <a:gd name="connsiteY9-334" fmla="*/ 2622900 h 2622900"/>
              <a:gd name="connsiteX10-335" fmla="*/ 0 w 5105771"/>
              <a:gd name="connsiteY10-336" fmla="*/ 2479975 h 2622900"/>
              <a:gd name="connsiteX11-337" fmla="*/ 0 w 5105771"/>
              <a:gd name="connsiteY11-338" fmla="*/ 79395 h 2622900"/>
              <a:gd name="connsiteX12-339" fmla="*/ 1 w 5105771"/>
              <a:gd name="connsiteY12-340" fmla="*/ 79390 h 2622900"/>
              <a:gd name="connsiteX13-341" fmla="*/ 1 w 5105771"/>
              <a:gd name="connsiteY13-342" fmla="*/ 0 h 2622900"/>
              <a:gd name="connsiteX0-343" fmla="*/ 2684436 w 5208645"/>
              <a:gd name="connsiteY0-344" fmla="*/ 0 h 2643383"/>
              <a:gd name="connsiteX1-345" fmla="*/ 5208645 w 5208645"/>
              <a:gd name="connsiteY1-346" fmla="*/ 0 h 2643383"/>
              <a:gd name="connsiteX2-347" fmla="*/ 5208645 w 5208645"/>
              <a:gd name="connsiteY2-348" fmla="*/ 2622900 h 2643383"/>
              <a:gd name="connsiteX3-349" fmla="*/ 2684436 w 5208645"/>
              <a:gd name="connsiteY3-350" fmla="*/ 2622900 h 2643383"/>
              <a:gd name="connsiteX4-351" fmla="*/ 2684436 w 5208645"/>
              <a:gd name="connsiteY4-352" fmla="*/ 0 h 2643383"/>
              <a:gd name="connsiteX5-353" fmla="*/ 102875 w 5208645"/>
              <a:gd name="connsiteY5-354" fmla="*/ 0 h 2643383"/>
              <a:gd name="connsiteX6-355" fmla="*/ 182269 w 5208645"/>
              <a:gd name="connsiteY6-356" fmla="*/ 0 h 2643383"/>
              <a:gd name="connsiteX7-357" fmla="*/ 2638717 w 5208645"/>
              <a:gd name="connsiteY7-358" fmla="*/ 0 h 2643383"/>
              <a:gd name="connsiteX8-359" fmla="*/ 2638717 w 5208645"/>
              <a:gd name="connsiteY8-360" fmla="*/ 2622900 h 2643383"/>
              <a:gd name="connsiteX9-361" fmla="*/ 226145 w 5208645"/>
              <a:gd name="connsiteY9-362" fmla="*/ 2622900 h 2643383"/>
              <a:gd name="connsiteX10-363" fmla="*/ 102874 w 5208645"/>
              <a:gd name="connsiteY10-364" fmla="*/ 2346379 h 2643383"/>
              <a:gd name="connsiteX11-365" fmla="*/ 102874 w 5208645"/>
              <a:gd name="connsiteY11-366" fmla="*/ 79395 h 2643383"/>
              <a:gd name="connsiteX12-367" fmla="*/ 102875 w 5208645"/>
              <a:gd name="connsiteY12-368" fmla="*/ 79390 h 2643383"/>
              <a:gd name="connsiteX13-369" fmla="*/ 102875 w 5208645"/>
              <a:gd name="connsiteY13-370" fmla="*/ 0 h 2643383"/>
              <a:gd name="connsiteX0-371" fmla="*/ 2684436 w 5208645"/>
              <a:gd name="connsiteY0-372" fmla="*/ 0 h 2643383"/>
              <a:gd name="connsiteX1-373" fmla="*/ 5208645 w 5208645"/>
              <a:gd name="connsiteY1-374" fmla="*/ 0 h 2643383"/>
              <a:gd name="connsiteX2-375" fmla="*/ 5208645 w 5208645"/>
              <a:gd name="connsiteY2-376" fmla="*/ 2622900 h 2643383"/>
              <a:gd name="connsiteX3-377" fmla="*/ 2684436 w 5208645"/>
              <a:gd name="connsiteY3-378" fmla="*/ 2622900 h 2643383"/>
              <a:gd name="connsiteX4-379" fmla="*/ 2684436 w 5208645"/>
              <a:gd name="connsiteY4-380" fmla="*/ 0 h 2643383"/>
              <a:gd name="connsiteX5-381" fmla="*/ 102875 w 5208645"/>
              <a:gd name="connsiteY5-382" fmla="*/ 0 h 2643383"/>
              <a:gd name="connsiteX6-383" fmla="*/ 182269 w 5208645"/>
              <a:gd name="connsiteY6-384" fmla="*/ 0 h 2643383"/>
              <a:gd name="connsiteX7-385" fmla="*/ 2638717 w 5208645"/>
              <a:gd name="connsiteY7-386" fmla="*/ 0 h 2643383"/>
              <a:gd name="connsiteX8-387" fmla="*/ 2638717 w 5208645"/>
              <a:gd name="connsiteY8-388" fmla="*/ 2622900 h 2643383"/>
              <a:gd name="connsiteX9-389" fmla="*/ 226145 w 5208645"/>
              <a:gd name="connsiteY9-390" fmla="*/ 2622900 h 2643383"/>
              <a:gd name="connsiteX10-391" fmla="*/ 102874 w 5208645"/>
              <a:gd name="connsiteY10-392" fmla="*/ 2346379 h 2643383"/>
              <a:gd name="connsiteX11-393" fmla="*/ 102874 w 5208645"/>
              <a:gd name="connsiteY11-394" fmla="*/ 79395 h 2643383"/>
              <a:gd name="connsiteX12-395" fmla="*/ 102875 w 5208645"/>
              <a:gd name="connsiteY12-396" fmla="*/ 79390 h 2643383"/>
              <a:gd name="connsiteX13-397" fmla="*/ 102875 w 5208645"/>
              <a:gd name="connsiteY13-398" fmla="*/ 0 h 2643383"/>
              <a:gd name="connsiteX0-399" fmla="*/ 2684436 w 5208645"/>
              <a:gd name="connsiteY0-400" fmla="*/ 0 h 2622900"/>
              <a:gd name="connsiteX1-401" fmla="*/ 5208645 w 5208645"/>
              <a:gd name="connsiteY1-402" fmla="*/ 0 h 2622900"/>
              <a:gd name="connsiteX2-403" fmla="*/ 5208645 w 5208645"/>
              <a:gd name="connsiteY2-404" fmla="*/ 2622900 h 2622900"/>
              <a:gd name="connsiteX3-405" fmla="*/ 2684436 w 5208645"/>
              <a:gd name="connsiteY3-406" fmla="*/ 2622900 h 2622900"/>
              <a:gd name="connsiteX4-407" fmla="*/ 2684436 w 5208645"/>
              <a:gd name="connsiteY4-408" fmla="*/ 0 h 2622900"/>
              <a:gd name="connsiteX5-409" fmla="*/ 102875 w 5208645"/>
              <a:gd name="connsiteY5-410" fmla="*/ 0 h 2622900"/>
              <a:gd name="connsiteX6-411" fmla="*/ 182269 w 5208645"/>
              <a:gd name="connsiteY6-412" fmla="*/ 0 h 2622900"/>
              <a:gd name="connsiteX7-413" fmla="*/ 2638717 w 5208645"/>
              <a:gd name="connsiteY7-414" fmla="*/ 0 h 2622900"/>
              <a:gd name="connsiteX8-415" fmla="*/ 2638717 w 5208645"/>
              <a:gd name="connsiteY8-416" fmla="*/ 2622900 h 2622900"/>
              <a:gd name="connsiteX9-417" fmla="*/ 226145 w 5208645"/>
              <a:gd name="connsiteY9-418" fmla="*/ 2622900 h 2622900"/>
              <a:gd name="connsiteX10-419" fmla="*/ 102874 w 5208645"/>
              <a:gd name="connsiteY10-420" fmla="*/ 2346379 h 2622900"/>
              <a:gd name="connsiteX11-421" fmla="*/ 102874 w 5208645"/>
              <a:gd name="connsiteY11-422" fmla="*/ 79395 h 2622900"/>
              <a:gd name="connsiteX12-423" fmla="*/ 102875 w 5208645"/>
              <a:gd name="connsiteY12-424" fmla="*/ 79390 h 2622900"/>
              <a:gd name="connsiteX13-425" fmla="*/ 102875 w 5208645"/>
              <a:gd name="connsiteY13-426" fmla="*/ 0 h 2622900"/>
              <a:gd name="connsiteX0-427" fmla="*/ 2582362 w 5106571"/>
              <a:gd name="connsiteY0-428" fmla="*/ 0 h 2622900"/>
              <a:gd name="connsiteX1-429" fmla="*/ 5106571 w 5106571"/>
              <a:gd name="connsiteY1-430" fmla="*/ 0 h 2622900"/>
              <a:gd name="connsiteX2-431" fmla="*/ 5106571 w 5106571"/>
              <a:gd name="connsiteY2-432" fmla="*/ 2622900 h 2622900"/>
              <a:gd name="connsiteX3-433" fmla="*/ 2582362 w 5106571"/>
              <a:gd name="connsiteY3-434" fmla="*/ 2622900 h 2622900"/>
              <a:gd name="connsiteX4-435" fmla="*/ 2582362 w 5106571"/>
              <a:gd name="connsiteY4-436" fmla="*/ 0 h 2622900"/>
              <a:gd name="connsiteX5-437" fmla="*/ 801 w 5106571"/>
              <a:gd name="connsiteY5-438" fmla="*/ 0 h 2622900"/>
              <a:gd name="connsiteX6-439" fmla="*/ 80195 w 5106571"/>
              <a:gd name="connsiteY6-440" fmla="*/ 0 h 2622900"/>
              <a:gd name="connsiteX7-441" fmla="*/ 2536643 w 5106571"/>
              <a:gd name="connsiteY7-442" fmla="*/ 0 h 2622900"/>
              <a:gd name="connsiteX8-443" fmla="*/ 2536643 w 5106571"/>
              <a:gd name="connsiteY8-444" fmla="*/ 2622900 h 2622900"/>
              <a:gd name="connsiteX9-445" fmla="*/ 124071 w 5106571"/>
              <a:gd name="connsiteY9-446" fmla="*/ 2622900 h 2622900"/>
              <a:gd name="connsiteX10-447" fmla="*/ 800 w 5106571"/>
              <a:gd name="connsiteY10-448" fmla="*/ 2346379 h 2622900"/>
              <a:gd name="connsiteX11-449" fmla="*/ 800 w 5106571"/>
              <a:gd name="connsiteY11-450" fmla="*/ 79395 h 2622900"/>
              <a:gd name="connsiteX12-451" fmla="*/ 801 w 5106571"/>
              <a:gd name="connsiteY12-452" fmla="*/ 79390 h 2622900"/>
              <a:gd name="connsiteX13-453" fmla="*/ 801 w 5106571"/>
              <a:gd name="connsiteY13-454" fmla="*/ 0 h 2622900"/>
              <a:gd name="connsiteX0-455" fmla="*/ 2581562 w 5105771"/>
              <a:gd name="connsiteY0-456" fmla="*/ 0 h 2622900"/>
              <a:gd name="connsiteX1-457" fmla="*/ 5105771 w 5105771"/>
              <a:gd name="connsiteY1-458" fmla="*/ 0 h 2622900"/>
              <a:gd name="connsiteX2-459" fmla="*/ 5105771 w 5105771"/>
              <a:gd name="connsiteY2-460" fmla="*/ 2622900 h 2622900"/>
              <a:gd name="connsiteX3-461" fmla="*/ 2581562 w 5105771"/>
              <a:gd name="connsiteY3-462" fmla="*/ 2622900 h 2622900"/>
              <a:gd name="connsiteX4-463" fmla="*/ 2581562 w 5105771"/>
              <a:gd name="connsiteY4-464" fmla="*/ 0 h 2622900"/>
              <a:gd name="connsiteX5-465" fmla="*/ 1 w 5105771"/>
              <a:gd name="connsiteY5-466" fmla="*/ 0 h 2622900"/>
              <a:gd name="connsiteX6-467" fmla="*/ 79395 w 5105771"/>
              <a:gd name="connsiteY6-468" fmla="*/ 0 h 2622900"/>
              <a:gd name="connsiteX7-469" fmla="*/ 2535843 w 5105771"/>
              <a:gd name="connsiteY7-470" fmla="*/ 0 h 2622900"/>
              <a:gd name="connsiteX8-471" fmla="*/ 2535843 w 5105771"/>
              <a:gd name="connsiteY8-472" fmla="*/ 2622900 h 2622900"/>
              <a:gd name="connsiteX9-473" fmla="*/ 165392 w 5105771"/>
              <a:gd name="connsiteY9-474" fmla="*/ 2622900 h 2622900"/>
              <a:gd name="connsiteX10-475" fmla="*/ 0 w 5105771"/>
              <a:gd name="connsiteY10-476" fmla="*/ 2346379 h 2622900"/>
              <a:gd name="connsiteX11-477" fmla="*/ 0 w 5105771"/>
              <a:gd name="connsiteY11-478" fmla="*/ 79395 h 2622900"/>
              <a:gd name="connsiteX12-479" fmla="*/ 1 w 5105771"/>
              <a:gd name="connsiteY12-480" fmla="*/ 79390 h 2622900"/>
              <a:gd name="connsiteX13-481" fmla="*/ 1 w 5105771"/>
              <a:gd name="connsiteY13-482" fmla="*/ 0 h 2622900"/>
              <a:gd name="connsiteX0-483" fmla="*/ 2581785 w 5105994"/>
              <a:gd name="connsiteY0-484" fmla="*/ 0 h 2622900"/>
              <a:gd name="connsiteX1-485" fmla="*/ 5105994 w 5105994"/>
              <a:gd name="connsiteY1-486" fmla="*/ 0 h 2622900"/>
              <a:gd name="connsiteX2-487" fmla="*/ 5105994 w 5105994"/>
              <a:gd name="connsiteY2-488" fmla="*/ 2622900 h 2622900"/>
              <a:gd name="connsiteX3-489" fmla="*/ 2581785 w 5105994"/>
              <a:gd name="connsiteY3-490" fmla="*/ 2622900 h 2622900"/>
              <a:gd name="connsiteX4-491" fmla="*/ 2581785 w 5105994"/>
              <a:gd name="connsiteY4-492" fmla="*/ 0 h 2622900"/>
              <a:gd name="connsiteX5-493" fmla="*/ 224 w 5105994"/>
              <a:gd name="connsiteY5-494" fmla="*/ 0 h 2622900"/>
              <a:gd name="connsiteX6-495" fmla="*/ 79618 w 5105994"/>
              <a:gd name="connsiteY6-496" fmla="*/ 0 h 2622900"/>
              <a:gd name="connsiteX7-497" fmla="*/ 2536066 w 5105994"/>
              <a:gd name="connsiteY7-498" fmla="*/ 0 h 2622900"/>
              <a:gd name="connsiteX8-499" fmla="*/ 2536066 w 5105994"/>
              <a:gd name="connsiteY8-500" fmla="*/ 2622900 h 2622900"/>
              <a:gd name="connsiteX9-501" fmla="*/ 165615 w 5105994"/>
              <a:gd name="connsiteY9-502" fmla="*/ 2622900 h 2622900"/>
              <a:gd name="connsiteX10-503" fmla="*/ 223 w 5105994"/>
              <a:gd name="connsiteY10-504" fmla="*/ 2346379 h 2622900"/>
              <a:gd name="connsiteX11-505" fmla="*/ 223 w 5105994"/>
              <a:gd name="connsiteY11-506" fmla="*/ 79395 h 2622900"/>
              <a:gd name="connsiteX12-507" fmla="*/ 224 w 5105994"/>
              <a:gd name="connsiteY12-508" fmla="*/ 79390 h 2622900"/>
              <a:gd name="connsiteX13-509" fmla="*/ 224 w 5105994"/>
              <a:gd name="connsiteY13-510" fmla="*/ 0 h 2622900"/>
              <a:gd name="connsiteX0-511" fmla="*/ 2581562 w 5105771"/>
              <a:gd name="connsiteY0-512" fmla="*/ 0 h 2622900"/>
              <a:gd name="connsiteX1-513" fmla="*/ 5105771 w 5105771"/>
              <a:gd name="connsiteY1-514" fmla="*/ 0 h 2622900"/>
              <a:gd name="connsiteX2-515" fmla="*/ 5105771 w 5105771"/>
              <a:gd name="connsiteY2-516" fmla="*/ 2622900 h 2622900"/>
              <a:gd name="connsiteX3-517" fmla="*/ 2581562 w 5105771"/>
              <a:gd name="connsiteY3-518" fmla="*/ 2622900 h 2622900"/>
              <a:gd name="connsiteX4-519" fmla="*/ 2581562 w 5105771"/>
              <a:gd name="connsiteY4-520" fmla="*/ 0 h 2622900"/>
              <a:gd name="connsiteX5-521" fmla="*/ 1 w 5105771"/>
              <a:gd name="connsiteY5-522" fmla="*/ 0 h 2622900"/>
              <a:gd name="connsiteX6-523" fmla="*/ 79395 w 5105771"/>
              <a:gd name="connsiteY6-524" fmla="*/ 0 h 2622900"/>
              <a:gd name="connsiteX7-525" fmla="*/ 2535843 w 5105771"/>
              <a:gd name="connsiteY7-526" fmla="*/ 0 h 2622900"/>
              <a:gd name="connsiteX8-527" fmla="*/ 2535843 w 5105771"/>
              <a:gd name="connsiteY8-528" fmla="*/ 2622900 h 2622900"/>
              <a:gd name="connsiteX9-529" fmla="*/ 198738 w 5105771"/>
              <a:gd name="connsiteY9-530" fmla="*/ 2622900 h 2622900"/>
              <a:gd name="connsiteX10-531" fmla="*/ 0 w 5105771"/>
              <a:gd name="connsiteY10-532" fmla="*/ 2346379 h 2622900"/>
              <a:gd name="connsiteX11-533" fmla="*/ 0 w 5105771"/>
              <a:gd name="connsiteY11-534" fmla="*/ 79395 h 2622900"/>
              <a:gd name="connsiteX12-535" fmla="*/ 1 w 5105771"/>
              <a:gd name="connsiteY12-536" fmla="*/ 79390 h 2622900"/>
              <a:gd name="connsiteX13-537" fmla="*/ 1 w 5105771"/>
              <a:gd name="connsiteY13-538" fmla="*/ 0 h 2622900"/>
              <a:gd name="connsiteX0-539" fmla="*/ 2581562 w 5105771"/>
              <a:gd name="connsiteY0-540" fmla="*/ 0 h 2622900"/>
              <a:gd name="connsiteX1-541" fmla="*/ 5105771 w 5105771"/>
              <a:gd name="connsiteY1-542" fmla="*/ 0 h 2622900"/>
              <a:gd name="connsiteX2-543" fmla="*/ 5105771 w 5105771"/>
              <a:gd name="connsiteY2-544" fmla="*/ 2622900 h 2622900"/>
              <a:gd name="connsiteX3-545" fmla="*/ 2581562 w 5105771"/>
              <a:gd name="connsiteY3-546" fmla="*/ 2622900 h 2622900"/>
              <a:gd name="connsiteX4-547" fmla="*/ 2581562 w 5105771"/>
              <a:gd name="connsiteY4-548" fmla="*/ 0 h 2622900"/>
              <a:gd name="connsiteX5-549" fmla="*/ 1 w 5105771"/>
              <a:gd name="connsiteY5-550" fmla="*/ 0 h 2622900"/>
              <a:gd name="connsiteX6-551" fmla="*/ 79395 w 5105771"/>
              <a:gd name="connsiteY6-552" fmla="*/ 0 h 2622900"/>
              <a:gd name="connsiteX7-553" fmla="*/ 2535843 w 5105771"/>
              <a:gd name="connsiteY7-554" fmla="*/ 0 h 2622900"/>
              <a:gd name="connsiteX8-555" fmla="*/ 2535843 w 5105771"/>
              <a:gd name="connsiteY8-556" fmla="*/ 2622900 h 2622900"/>
              <a:gd name="connsiteX9-557" fmla="*/ 198738 w 5105771"/>
              <a:gd name="connsiteY9-558" fmla="*/ 2622900 h 2622900"/>
              <a:gd name="connsiteX10-559" fmla="*/ 0 w 5105771"/>
              <a:gd name="connsiteY10-560" fmla="*/ 2346379 h 2622900"/>
              <a:gd name="connsiteX11-561" fmla="*/ 0 w 5105771"/>
              <a:gd name="connsiteY11-562" fmla="*/ 79395 h 2622900"/>
              <a:gd name="connsiteX12-563" fmla="*/ 1 w 5105771"/>
              <a:gd name="connsiteY12-564" fmla="*/ 79390 h 2622900"/>
              <a:gd name="connsiteX13-565" fmla="*/ 1 w 5105771"/>
              <a:gd name="connsiteY13-566" fmla="*/ 0 h 2622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5105771" h="2622900">
                <a:moveTo>
                  <a:pt x="2581562" y="0"/>
                </a:moveTo>
                <a:lnTo>
                  <a:pt x="5105771" y="0"/>
                </a:lnTo>
                <a:lnTo>
                  <a:pt x="5105771" y="2622900"/>
                </a:lnTo>
                <a:lnTo>
                  <a:pt x="2581562" y="2622900"/>
                </a:lnTo>
                <a:lnTo>
                  <a:pt x="2581562" y="0"/>
                </a:lnTo>
                <a:close/>
                <a:moveTo>
                  <a:pt x="1" y="0"/>
                </a:moveTo>
                <a:lnTo>
                  <a:pt x="79395" y="0"/>
                </a:lnTo>
                <a:lnTo>
                  <a:pt x="2535843" y="0"/>
                </a:lnTo>
                <a:lnTo>
                  <a:pt x="2535843" y="2622900"/>
                </a:lnTo>
                <a:lnTo>
                  <a:pt x="198738" y="2622900"/>
                </a:lnTo>
                <a:cubicBezTo>
                  <a:pt x="741" y="2619288"/>
                  <a:pt x="0" y="2390228"/>
                  <a:pt x="0" y="2346379"/>
                </a:cubicBezTo>
                <a:lnTo>
                  <a:pt x="0" y="79395"/>
                </a:lnTo>
                <a:cubicBezTo>
                  <a:pt x="0" y="79393"/>
                  <a:pt x="1" y="79392"/>
                  <a:pt x="1" y="79390"/>
                </a:cubicBezTo>
                <a:lnTo>
                  <a:pt x="1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3" name="任意多边形 22"/>
          <p:cNvSpPr/>
          <p:nvPr userDrawn="1"/>
        </p:nvSpPr>
        <p:spPr>
          <a:xfrm flipV="1">
            <a:off x="7888622" y="0"/>
            <a:ext cx="3443006" cy="3440888"/>
          </a:xfrm>
          <a:custGeom>
            <a:avLst/>
            <a:gdLst>
              <a:gd name="connsiteX0" fmla="*/ 0 w 2515238"/>
              <a:gd name="connsiteY0" fmla="*/ 0 h 2616731"/>
              <a:gd name="connsiteX1" fmla="*/ 2241386 w 2515238"/>
              <a:gd name="connsiteY1" fmla="*/ 0 h 2616731"/>
              <a:gd name="connsiteX2" fmla="*/ 2506771 w 2515238"/>
              <a:gd name="connsiteY2" fmla="*/ 333120 h 2616731"/>
              <a:gd name="connsiteX3" fmla="*/ 2515238 w 2515238"/>
              <a:gd name="connsiteY3" fmla="*/ 2616731 h 2616731"/>
              <a:gd name="connsiteX4" fmla="*/ 0 w 2515238"/>
              <a:gd name="connsiteY4" fmla="*/ 2616731 h 2616731"/>
              <a:gd name="connsiteX5" fmla="*/ 0 w 2515238"/>
              <a:gd name="connsiteY5" fmla="*/ 0 h 2616731"/>
              <a:gd name="connsiteX0-1" fmla="*/ 0 w 2515238"/>
              <a:gd name="connsiteY0-2" fmla="*/ 0 h 2616731"/>
              <a:gd name="connsiteX1-3" fmla="*/ 2241386 w 2515238"/>
              <a:gd name="connsiteY1-4" fmla="*/ 0 h 2616731"/>
              <a:gd name="connsiteX2-5" fmla="*/ 2509092 w 2515238"/>
              <a:gd name="connsiteY2-6" fmla="*/ 333120 h 2616731"/>
              <a:gd name="connsiteX3-7" fmla="*/ 2515238 w 2515238"/>
              <a:gd name="connsiteY3-8" fmla="*/ 2616731 h 2616731"/>
              <a:gd name="connsiteX4-9" fmla="*/ 0 w 2515238"/>
              <a:gd name="connsiteY4-10" fmla="*/ 2616731 h 2616731"/>
              <a:gd name="connsiteX5-11" fmla="*/ 0 w 2515238"/>
              <a:gd name="connsiteY5-12" fmla="*/ 0 h 2616731"/>
              <a:gd name="connsiteX0-13" fmla="*/ 0 w 2515238"/>
              <a:gd name="connsiteY0-14" fmla="*/ 0 h 2616731"/>
              <a:gd name="connsiteX1-15" fmla="*/ 2241386 w 2515238"/>
              <a:gd name="connsiteY1-16" fmla="*/ 0 h 2616731"/>
              <a:gd name="connsiteX2-17" fmla="*/ 2509092 w 2515238"/>
              <a:gd name="connsiteY2-18" fmla="*/ 333120 h 2616731"/>
              <a:gd name="connsiteX3-19" fmla="*/ 2515238 w 2515238"/>
              <a:gd name="connsiteY3-20" fmla="*/ 2616731 h 2616731"/>
              <a:gd name="connsiteX4-21" fmla="*/ 0 w 2515238"/>
              <a:gd name="connsiteY4-22" fmla="*/ 2616731 h 2616731"/>
              <a:gd name="connsiteX5-23" fmla="*/ 0 w 2515238"/>
              <a:gd name="connsiteY5-24" fmla="*/ 0 h 2616731"/>
              <a:gd name="connsiteX0-25" fmla="*/ 0 w 2518941"/>
              <a:gd name="connsiteY0-26" fmla="*/ 0 h 2616731"/>
              <a:gd name="connsiteX1-27" fmla="*/ 2241386 w 2518941"/>
              <a:gd name="connsiteY1-28" fmla="*/ 0 h 2616731"/>
              <a:gd name="connsiteX2-29" fmla="*/ 2518375 w 2518941"/>
              <a:gd name="connsiteY2-30" fmla="*/ 333120 h 2616731"/>
              <a:gd name="connsiteX3-31" fmla="*/ 2515238 w 2518941"/>
              <a:gd name="connsiteY3-32" fmla="*/ 2616731 h 2616731"/>
              <a:gd name="connsiteX4-33" fmla="*/ 0 w 2518941"/>
              <a:gd name="connsiteY4-34" fmla="*/ 2616731 h 2616731"/>
              <a:gd name="connsiteX5-35" fmla="*/ 0 w 2518941"/>
              <a:gd name="connsiteY5-36" fmla="*/ 0 h 2616731"/>
              <a:gd name="connsiteX0-37" fmla="*/ 0 w 2515238"/>
              <a:gd name="connsiteY0-38" fmla="*/ 0 h 2616731"/>
              <a:gd name="connsiteX1-39" fmla="*/ 2241386 w 2515238"/>
              <a:gd name="connsiteY1-40" fmla="*/ 0 h 2616731"/>
              <a:gd name="connsiteX2-41" fmla="*/ 2511413 w 2515238"/>
              <a:gd name="connsiteY2-42" fmla="*/ 333120 h 2616731"/>
              <a:gd name="connsiteX3-43" fmla="*/ 2515238 w 2515238"/>
              <a:gd name="connsiteY3-44" fmla="*/ 2616731 h 2616731"/>
              <a:gd name="connsiteX4-45" fmla="*/ 0 w 2515238"/>
              <a:gd name="connsiteY4-46" fmla="*/ 2616731 h 2616731"/>
              <a:gd name="connsiteX5-47" fmla="*/ 0 w 2515238"/>
              <a:gd name="connsiteY5-48" fmla="*/ 0 h 2616731"/>
              <a:gd name="connsiteX0-49" fmla="*/ 0 w 2515238"/>
              <a:gd name="connsiteY0-50" fmla="*/ 0 h 2616731"/>
              <a:gd name="connsiteX1-51" fmla="*/ 2241386 w 2515238"/>
              <a:gd name="connsiteY1-52" fmla="*/ 0 h 2616731"/>
              <a:gd name="connsiteX2-53" fmla="*/ 2513734 w 2515238"/>
              <a:gd name="connsiteY2-54" fmla="*/ 333120 h 2616731"/>
              <a:gd name="connsiteX3-55" fmla="*/ 2515238 w 2515238"/>
              <a:gd name="connsiteY3-56" fmla="*/ 2616731 h 2616731"/>
              <a:gd name="connsiteX4-57" fmla="*/ 0 w 2515238"/>
              <a:gd name="connsiteY4-58" fmla="*/ 2616731 h 2616731"/>
              <a:gd name="connsiteX5-59" fmla="*/ 0 w 2515238"/>
              <a:gd name="connsiteY5-60" fmla="*/ 0 h 2616731"/>
              <a:gd name="connsiteX0-61" fmla="*/ 0 w 2521160"/>
              <a:gd name="connsiteY0-62" fmla="*/ 0 h 2616731"/>
              <a:gd name="connsiteX1-63" fmla="*/ 2241386 w 2521160"/>
              <a:gd name="connsiteY1-64" fmla="*/ 0 h 2616731"/>
              <a:gd name="connsiteX2-65" fmla="*/ 2520697 w 2521160"/>
              <a:gd name="connsiteY2-66" fmla="*/ 333120 h 2616731"/>
              <a:gd name="connsiteX3-67" fmla="*/ 2515238 w 2521160"/>
              <a:gd name="connsiteY3-68" fmla="*/ 2616731 h 2616731"/>
              <a:gd name="connsiteX4-69" fmla="*/ 0 w 2521160"/>
              <a:gd name="connsiteY4-70" fmla="*/ 2616731 h 2616731"/>
              <a:gd name="connsiteX5-71" fmla="*/ 0 w 2521160"/>
              <a:gd name="connsiteY5-72" fmla="*/ 0 h 2616731"/>
              <a:gd name="connsiteX0-73" fmla="*/ 0 w 2518942"/>
              <a:gd name="connsiteY0-74" fmla="*/ 0 h 2616731"/>
              <a:gd name="connsiteX1-75" fmla="*/ 2241386 w 2518942"/>
              <a:gd name="connsiteY1-76" fmla="*/ 0 h 2616731"/>
              <a:gd name="connsiteX2-77" fmla="*/ 2518376 w 2518942"/>
              <a:gd name="connsiteY2-78" fmla="*/ 333120 h 2616731"/>
              <a:gd name="connsiteX3-79" fmla="*/ 2515238 w 2518942"/>
              <a:gd name="connsiteY3-80" fmla="*/ 2616731 h 2616731"/>
              <a:gd name="connsiteX4-81" fmla="*/ 0 w 2518942"/>
              <a:gd name="connsiteY4-82" fmla="*/ 2616731 h 2616731"/>
              <a:gd name="connsiteX5-83" fmla="*/ 0 w 2518942"/>
              <a:gd name="connsiteY5-84" fmla="*/ 0 h 2616731"/>
              <a:gd name="connsiteX0-85" fmla="*/ 0 w 2518942"/>
              <a:gd name="connsiteY0-86" fmla="*/ 0 h 2616731"/>
              <a:gd name="connsiteX1-87" fmla="*/ 2241386 w 2518942"/>
              <a:gd name="connsiteY1-88" fmla="*/ 0 h 2616731"/>
              <a:gd name="connsiteX2-89" fmla="*/ 2518376 w 2518942"/>
              <a:gd name="connsiteY2-90" fmla="*/ 333120 h 2616731"/>
              <a:gd name="connsiteX3-91" fmla="*/ 2515238 w 2518942"/>
              <a:gd name="connsiteY3-92" fmla="*/ 2616731 h 2616731"/>
              <a:gd name="connsiteX4-93" fmla="*/ 0 w 2518942"/>
              <a:gd name="connsiteY4-94" fmla="*/ 2616731 h 2616731"/>
              <a:gd name="connsiteX5-95" fmla="*/ 0 w 2518942"/>
              <a:gd name="connsiteY5-96" fmla="*/ 0 h 2616731"/>
              <a:gd name="connsiteX0-97" fmla="*/ 0 w 2515238"/>
              <a:gd name="connsiteY0-98" fmla="*/ 0 h 2616731"/>
              <a:gd name="connsiteX1-99" fmla="*/ 2241386 w 2515238"/>
              <a:gd name="connsiteY1-100" fmla="*/ 0 h 2616731"/>
              <a:gd name="connsiteX2-101" fmla="*/ 2511414 w 2515238"/>
              <a:gd name="connsiteY2-102" fmla="*/ 333120 h 2616731"/>
              <a:gd name="connsiteX3-103" fmla="*/ 2515238 w 2515238"/>
              <a:gd name="connsiteY3-104" fmla="*/ 2616731 h 2616731"/>
              <a:gd name="connsiteX4-105" fmla="*/ 0 w 2515238"/>
              <a:gd name="connsiteY4-106" fmla="*/ 2616731 h 2616731"/>
              <a:gd name="connsiteX5-107" fmla="*/ 0 w 2515238"/>
              <a:gd name="connsiteY5-108" fmla="*/ 0 h 2616731"/>
              <a:gd name="connsiteX0-109" fmla="*/ 0 w 2515238"/>
              <a:gd name="connsiteY0-110" fmla="*/ 0 h 2616731"/>
              <a:gd name="connsiteX1-111" fmla="*/ 2241386 w 2515238"/>
              <a:gd name="connsiteY1-112" fmla="*/ 0 h 2616731"/>
              <a:gd name="connsiteX2-113" fmla="*/ 2511414 w 2515238"/>
              <a:gd name="connsiteY2-114" fmla="*/ 335534 h 2616731"/>
              <a:gd name="connsiteX3-115" fmla="*/ 2515238 w 2515238"/>
              <a:gd name="connsiteY3-116" fmla="*/ 2616731 h 2616731"/>
              <a:gd name="connsiteX4-117" fmla="*/ 0 w 2515238"/>
              <a:gd name="connsiteY4-118" fmla="*/ 2616731 h 2616731"/>
              <a:gd name="connsiteX5-119" fmla="*/ 0 w 2515238"/>
              <a:gd name="connsiteY5-120" fmla="*/ 0 h 2616731"/>
              <a:gd name="connsiteX0-121" fmla="*/ 0 w 2516786"/>
              <a:gd name="connsiteY0-122" fmla="*/ 0 h 2616731"/>
              <a:gd name="connsiteX1-123" fmla="*/ 2241386 w 2516786"/>
              <a:gd name="connsiteY1-124" fmla="*/ 0 h 2616731"/>
              <a:gd name="connsiteX2-125" fmla="*/ 2516056 w 2516786"/>
              <a:gd name="connsiteY2-126" fmla="*/ 335534 h 2616731"/>
              <a:gd name="connsiteX3-127" fmla="*/ 2515238 w 2516786"/>
              <a:gd name="connsiteY3-128" fmla="*/ 2616731 h 2616731"/>
              <a:gd name="connsiteX4-129" fmla="*/ 0 w 2516786"/>
              <a:gd name="connsiteY4-130" fmla="*/ 2616731 h 2616731"/>
              <a:gd name="connsiteX5-131" fmla="*/ 0 w 2516786"/>
              <a:gd name="connsiteY5-132" fmla="*/ 0 h 2616731"/>
              <a:gd name="connsiteX0-133" fmla="*/ 0 w 2516786"/>
              <a:gd name="connsiteY0-134" fmla="*/ 0 h 2616731"/>
              <a:gd name="connsiteX1-135" fmla="*/ 2241386 w 2516786"/>
              <a:gd name="connsiteY1-136" fmla="*/ 0 h 2616731"/>
              <a:gd name="connsiteX2-137" fmla="*/ 2516056 w 2516786"/>
              <a:gd name="connsiteY2-138" fmla="*/ 335534 h 2616731"/>
              <a:gd name="connsiteX3-139" fmla="*/ 2515238 w 2516786"/>
              <a:gd name="connsiteY3-140" fmla="*/ 2616731 h 2616731"/>
              <a:gd name="connsiteX4-141" fmla="*/ 0 w 2516786"/>
              <a:gd name="connsiteY4-142" fmla="*/ 2616731 h 2616731"/>
              <a:gd name="connsiteX5-143" fmla="*/ 0 w 2516786"/>
              <a:gd name="connsiteY5-144" fmla="*/ 0 h 26167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16786" h="2616731">
                <a:moveTo>
                  <a:pt x="0" y="0"/>
                </a:moveTo>
                <a:lnTo>
                  <a:pt x="2241386" y="0"/>
                </a:lnTo>
                <a:cubicBezTo>
                  <a:pt x="2481475" y="0"/>
                  <a:pt x="2514315" y="99067"/>
                  <a:pt x="2516056" y="335534"/>
                </a:cubicBezTo>
                <a:cubicBezTo>
                  <a:pt x="2518878" y="1096738"/>
                  <a:pt x="2512416" y="1855527"/>
                  <a:pt x="2515238" y="2616731"/>
                </a:cubicBezTo>
                <a:lnTo>
                  <a:pt x="0" y="2616731"/>
                </a:lnTo>
                <a:lnTo>
                  <a:pt x="0" y="0"/>
                </a:lnTo>
                <a:close/>
              </a:path>
            </a:pathLst>
          </a:cu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55662" y="3757939"/>
            <a:ext cx="8580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36pt </a:t>
            </a:r>
            <a:r>
              <a:rPr lang="zh-CN" altLang="en-US" dirty="0" smtClean="0"/>
              <a:t>加粗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9800521" y="6162930"/>
            <a:ext cx="1528989" cy="299950"/>
            <a:chOff x="4214813" y="3940176"/>
            <a:chExt cx="5146676" cy="1009650"/>
          </a:xfrm>
        </p:grpSpPr>
        <p:sp>
          <p:nvSpPr>
            <p:cNvPr id="19" name="Freeform 5"/>
            <p:cNvSpPr/>
            <p:nvPr userDrawn="1"/>
          </p:nvSpPr>
          <p:spPr bwMode="auto">
            <a:xfrm>
              <a:off x="4214813" y="4019551"/>
              <a:ext cx="873125" cy="895350"/>
            </a:xfrm>
            <a:custGeom>
              <a:avLst/>
              <a:gdLst>
                <a:gd name="T0" fmla="*/ 550 w 550"/>
                <a:gd name="T1" fmla="*/ 564 h 564"/>
                <a:gd name="T2" fmla="*/ 400 w 550"/>
                <a:gd name="T3" fmla="*/ 564 h 564"/>
                <a:gd name="T4" fmla="*/ 142 w 550"/>
                <a:gd name="T5" fmla="*/ 177 h 564"/>
                <a:gd name="T6" fmla="*/ 142 w 550"/>
                <a:gd name="T7" fmla="*/ 564 h 564"/>
                <a:gd name="T8" fmla="*/ 0 w 550"/>
                <a:gd name="T9" fmla="*/ 564 h 564"/>
                <a:gd name="T10" fmla="*/ 0 w 550"/>
                <a:gd name="T11" fmla="*/ 0 h 564"/>
                <a:gd name="T12" fmla="*/ 185 w 550"/>
                <a:gd name="T13" fmla="*/ 0 h 564"/>
                <a:gd name="T14" fmla="*/ 408 w 550"/>
                <a:gd name="T15" fmla="*/ 325 h 564"/>
                <a:gd name="T16" fmla="*/ 408 w 550"/>
                <a:gd name="T17" fmla="*/ 0 h 564"/>
                <a:gd name="T18" fmla="*/ 550 w 550"/>
                <a:gd name="T19" fmla="*/ 0 h 564"/>
                <a:gd name="T20" fmla="*/ 550 w 550"/>
                <a:gd name="T21" fmla="*/ 564 h 564"/>
                <a:gd name="T22" fmla="*/ 550 w 550"/>
                <a:gd name="T2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564">
                  <a:moveTo>
                    <a:pt x="550" y="564"/>
                  </a:moveTo>
                  <a:lnTo>
                    <a:pt x="400" y="564"/>
                  </a:lnTo>
                  <a:lnTo>
                    <a:pt x="142" y="177"/>
                  </a:lnTo>
                  <a:lnTo>
                    <a:pt x="142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408" y="325"/>
                  </a:lnTo>
                  <a:lnTo>
                    <a:pt x="408" y="0"/>
                  </a:lnTo>
                  <a:lnTo>
                    <a:pt x="550" y="0"/>
                  </a:lnTo>
                  <a:lnTo>
                    <a:pt x="550" y="564"/>
                  </a:lnTo>
                  <a:lnTo>
                    <a:pt x="550" y="564"/>
                  </a:ln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5146676" y="4221163"/>
              <a:ext cx="766763" cy="712788"/>
            </a:xfrm>
            <a:custGeom>
              <a:avLst/>
              <a:gdLst>
                <a:gd name="T0" fmla="*/ 204 w 204"/>
                <a:gd name="T1" fmla="*/ 105 h 188"/>
                <a:gd name="T2" fmla="*/ 62 w 204"/>
                <a:gd name="T3" fmla="*/ 105 h 188"/>
                <a:gd name="T4" fmla="*/ 80 w 204"/>
                <a:gd name="T5" fmla="*/ 137 h 188"/>
                <a:gd name="T6" fmla="*/ 126 w 204"/>
                <a:gd name="T7" fmla="*/ 148 h 188"/>
                <a:gd name="T8" fmla="*/ 164 w 204"/>
                <a:gd name="T9" fmla="*/ 142 h 188"/>
                <a:gd name="T10" fmla="*/ 193 w 204"/>
                <a:gd name="T11" fmla="*/ 127 h 188"/>
                <a:gd name="T12" fmla="*/ 200 w 204"/>
                <a:gd name="T13" fmla="*/ 127 h 188"/>
                <a:gd name="T14" fmla="*/ 200 w 204"/>
                <a:gd name="T15" fmla="*/ 173 h 188"/>
                <a:gd name="T16" fmla="*/ 161 w 204"/>
                <a:gd name="T17" fmla="*/ 184 h 188"/>
                <a:gd name="T18" fmla="*/ 120 w 204"/>
                <a:gd name="T19" fmla="*/ 188 h 188"/>
                <a:gd name="T20" fmla="*/ 31 w 204"/>
                <a:gd name="T21" fmla="*/ 164 h 188"/>
                <a:gd name="T22" fmla="*/ 0 w 204"/>
                <a:gd name="T23" fmla="*/ 95 h 188"/>
                <a:gd name="T24" fmla="*/ 30 w 204"/>
                <a:gd name="T25" fmla="*/ 25 h 188"/>
                <a:gd name="T26" fmla="*/ 110 w 204"/>
                <a:gd name="T27" fmla="*/ 0 h 188"/>
                <a:gd name="T28" fmla="*/ 180 w 204"/>
                <a:gd name="T29" fmla="*/ 22 h 188"/>
                <a:gd name="T30" fmla="*/ 204 w 204"/>
                <a:gd name="T31" fmla="*/ 85 h 188"/>
                <a:gd name="T32" fmla="*/ 204 w 204"/>
                <a:gd name="T33" fmla="*/ 105 h 188"/>
                <a:gd name="T34" fmla="*/ 142 w 204"/>
                <a:gd name="T35" fmla="*/ 71 h 188"/>
                <a:gd name="T36" fmla="*/ 132 w 204"/>
                <a:gd name="T37" fmla="*/ 44 h 188"/>
                <a:gd name="T38" fmla="*/ 104 w 204"/>
                <a:gd name="T39" fmla="*/ 35 h 188"/>
                <a:gd name="T40" fmla="*/ 75 w 204"/>
                <a:gd name="T41" fmla="*/ 44 h 188"/>
                <a:gd name="T42" fmla="*/ 62 w 204"/>
                <a:gd name="T43" fmla="*/ 71 h 188"/>
                <a:gd name="T44" fmla="*/ 142 w 204"/>
                <a:gd name="T45" fmla="*/ 7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4" h="188">
                  <a:moveTo>
                    <a:pt x="204" y="105"/>
                  </a:moveTo>
                  <a:cubicBezTo>
                    <a:pt x="62" y="105"/>
                    <a:pt x="62" y="105"/>
                    <a:pt x="62" y="105"/>
                  </a:cubicBezTo>
                  <a:cubicBezTo>
                    <a:pt x="63" y="119"/>
                    <a:pt x="69" y="130"/>
                    <a:pt x="80" y="137"/>
                  </a:cubicBezTo>
                  <a:cubicBezTo>
                    <a:pt x="90" y="145"/>
                    <a:pt x="106" y="148"/>
                    <a:pt x="126" y="148"/>
                  </a:cubicBezTo>
                  <a:cubicBezTo>
                    <a:pt x="139" y="148"/>
                    <a:pt x="152" y="146"/>
                    <a:pt x="164" y="142"/>
                  </a:cubicBezTo>
                  <a:cubicBezTo>
                    <a:pt x="177" y="137"/>
                    <a:pt x="186" y="132"/>
                    <a:pt x="193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186" y="178"/>
                    <a:pt x="173" y="182"/>
                    <a:pt x="161" y="184"/>
                  </a:cubicBezTo>
                  <a:cubicBezTo>
                    <a:pt x="149" y="187"/>
                    <a:pt x="135" y="188"/>
                    <a:pt x="120" y="188"/>
                  </a:cubicBezTo>
                  <a:cubicBezTo>
                    <a:pt x="81" y="188"/>
                    <a:pt x="52" y="180"/>
                    <a:pt x="31" y="164"/>
                  </a:cubicBezTo>
                  <a:cubicBezTo>
                    <a:pt x="11" y="148"/>
                    <a:pt x="0" y="125"/>
                    <a:pt x="0" y="95"/>
                  </a:cubicBezTo>
                  <a:cubicBezTo>
                    <a:pt x="0" y="66"/>
                    <a:pt x="10" y="43"/>
                    <a:pt x="30" y="25"/>
                  </a:cubicBezTo>
                  <a:cubicBezTo>
                    <a:pt x="49" y="8"/>
                    <a:pt x="76" y="0"/>
                    <a:pt x="110" y="0"/>
                  </a:cubicBezTo>
                  <a:cubicBezTo>
                    <a:pt x="141" y="0"/>
                    <a:pt x="165" y="7"/>
                    <a:pt x="180" y="22"/>
                  </a:cubicBezTo>
                  <a:cubicBezTo>
                    <a:pt x="196" y="36"/>
                    <a:pt x="204" y="57"/>
                    <a:pt x="204" y="85"/>
                  </a:cubicBezTo>
                  <a:cubicBezTo>
                    <a:pt x="204" y="105"/>
                    <a:pt x="204" y="105"/>
                    <a:pt x="204" y="105"/>
                  </a:cubicBezTo>
                  <a:close/>
                  <a:moveTo>
                    <a:pt x="142" y="71"/>
                  </a:moveTo>
                  <a:cubicBezTo>
                    <a:pt x="142" y="59"/>
                    <a:pt x="138" y="50"/>
                    <a:pt x="132" y="44"/>
                  </a:cubicBezTo>
                  <a:cubicBezTo>
                    <a:pt x="126" y="38"/>
                    <a:pt x="117" y="35"/>
                    <a:pt x="104" y="35"/>
                  </a:cubicBezTo>
                  <a:cubicBezTo>
                    <a:pt x="92" y="35"/>
                    <a:pt x="83" y="38"/>
                    <a:pt x="75" y="44"/>
                  </a:cubicBezTo>
                  <a:cubicBezTo>
                    <a:pt x="67" y="49"/>
                    <a:pt x="63" y="59"/>
                    <a:pt x="62" y="71"/>
                  </a:cubicBezTo>
                  <a:cubicBezTo>
                    <a:pt x="142" y="71"/>
                    <a:pt x="142" y="71"/>
                    <a:pt x="142" y="71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"/>
            <p:cNvSpPr/>
            <p:nvPr userDrawn="1"/>
          </p:nvSpPr>
          <p:spPr bwMode="auto">
            <a:xfrm>
              <a:off x="5973763" y="4238626"/>
              <a:ext cx="725488" cy="695325"/>
            </a:xfrm>
            <a:custGeom>
              <a:avLst/>
              <a:gdLst>
                <a:gd name="T0" fmla="*/ 193 w 193"/>
                <a:gd name="T1" fmla="*/ 178 h 183"/>
                <a:gd name="T2" fmla="*/ 131 w 193"/>
                <a:gd name="T3" fmla="*/ 178 h 183"/>
                <a:gd name="T4" fmla="*/ 131 w 193"/>
                <a:gd name="T5" fmla="*/ 159 h 183"/>
                <a:gd name="T6" fmla="*/ 100 w 193"/>
                <a:gd name="T7" fmla="*/ 177 h 183"/>
                <a:gd name="T8" fmla="*/ 66 w 193"/>
                <a:gd name="T9" fmla="*/ 183 h 183"/>
                <a:gd name="T10" fmla="*/ 18 w 193"/>
                <a:gd name="T11" fmla="*/ 166 h 183"/>
                <a:gd name="T12" fmla="*/ 0 w 193"/>
                <a:gd name="T13" fmla="*/ 116 h 183"/>
                <a:gd name="T14" fmla="*/ 0 w 193"/>
                <a:gd name="T15" fmla="*/ 0 h 183"/>
                <a:gd name="T16" fmla="*/ 62 w 193"/>
                <a:gd name="T17" fmla="*/ 0 h 183"/>
                <a:gd name="T18" fmla="*/ 62 w 193"/>
                <a:gd name="T19" fmla="*/ 89 h 183"/>
                <a:gd name="T20" fmla="*/ 63 w 193"/>
                <a:gd name="T21" fmla="*/ 111 h 183"/>
                <a:gd name="T22" fmla="*/ 68 w 193"/>
                <a:gd name="T23" fmla="*/ 126 h 183"/>
                <a:gd name="T24" fmla="*/ 78 w 193"/>
                <a:gd name="T25" fmla="*/ 135 h 183"/>
                <a:gd name="T26" fmla="*/ 96 w 193"/>
                <a:gd name="T27" fmla="*/ 137 h 183"/>
                <a:gd name="T28" fmla="*/ 113 w 193"/>
                <a:gd name="T29" fmla="*/ 135 h 183"/>
                <a:gd name="T30" fmla="*/ 131 w 193"/>
                <a:gd name="T31" fmla="*/ 127 h 183"/>
                <a:gd name="T32" fmla="*/ 131 w 193"/>
                <a:gd name="T33" fmla="*/ 0 h 183"/>
                <a:gd name="T34" fmla="*/ 193 w 193"/>
                <a:gd name="T35" fmla="*/ 0 h 183"/>
                <a:gd name="T36" fmla="*/ 193 w 193"/>
                <a:gd name="T37" fmla="*/ 17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83">
                  <a:moveTo>
                    <a:pt x="193" y="178"/>
                  </a:moveTo>
                  <a:cubicBezTo>
                    <a:pt x="131" y="178"/>
                    <a:pt x="131" y="178"/>
                    <a:pt x="131" y="178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20" y="167"/>
                    <a:pt x="110" y="173"/>
                    <a:pt x="100" y="177"/>
                  </a:cubicBezTo>
                  <a:cubicBezTo>
                    <a:pt x="91" y="181"/>
                    <a:pt x="80" y="183"/>
                    <a:pt x="66" y="183"/>
                  </a:cubicBezTo>
                  <a:cubicBezTo>
                    <a:pt x="45" y="183"/>
                    <a:pt x="29" y="178"/>
                    <a:pt x="18" y="166"/>
                  </a:cubicBezTo>
                  <a:cubicBezTo>
                    <a:pt x="6" y="155"/>
                    <a:pt x="0" y="138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8"/>
                    <a:pt x="63" y="105"/>
                    <a:pt x="63" y="111"/>
                  </a:cubicBezTo>
                  <a:cubicBezTo>
                    <a:pt x="64" y="117"/>
                    <a:pt x="65" y="122"/>
                    <a:pt x="68" y="126"/>
                  </a:cubicBezTo>
                  <a:cubicBezTo>
                    <a:pt x="70" y="130"/>
                    <a:pt x="73" y="133"/>
                    <a:pt x="78" y="135"/>
                  </a:cubicBezTo>
                  <a:cubicBezTo>
                    <a:pt x="82" y="136"/>
                    <a:pt x="88" y="137"/>
                    <a:pt x="96" y="137"/>
                  </a:cubicBezTo>
                  <a:cubicBezTo>
                    <a:pt x="101" y="137"/>
                    <a:pt x="107" y="136"/>
                    <a:pt x="113" y="135"/>
                  </a:cubicBezTo>
                  <a:cubicBezTo>
                    <a:pt x="119" y="133"/>
                    <a:pt x="126" y="130"/>
                    <a:pt x="131" y="127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178"/>
                    <a:pt x="193" y="178"/>
                    <a:pt x="193" y="17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"/>
            <p:cNvSpPr/>
            <p:nvPr userDrawn="1"/>
          </p:nvSpPr>
          <p:spPr bwMode="auto">
            <a:xfrm>
              <a:off x="6764338" y="4221163"/>
              <a:ext cx="676275" cy="712788"/>
            </a:xfrm>
            <a:custGeom>
              <a:avLst/>
              <a:gdLst>
                <a:gd name="T0" fmla="*/ 180 w 180"/>
                <a:gd name="T1" fmla="*/ 127 h 188"/>
                <a:gd name="T2" fmla="*/ 154 w 180"/>
                <a:gd name="T3" fmla="*/ 171 h 188"/>
                <a:gd name="T4" fmla="*/ 80 w 180"/>
                <a:gd name="T5" fmla="*/ 188 h 188"/>
                <a:gd name="T6" fmla="*/ 34 w 180"/>
                <a:gd name="T7" fmla="*/ 184 h 188"/>
                <a:gd name="T8" fmla="*/ 0 w 180"/>
                <a:gd name="T9" fmla="*/ 174 h 188"/>
                <a:gd name="T10" fmla="*/ 0 w 180"/>
                <a:gd name="T11" fmla="*/ 127 h 188"/>
                <a:gd name="T12" fmla="*/ 6 w 180"/>
                <a:gd name="T13" fmla="*/ 127 h 188"/>
                <a:gd name="T14" fmla="*/ 16 w 180"/>
                <a:gd name="T15" fmla="*/ 134 h 188"/>
                <a:gd name="T16" fmla="*/ 34 w 180"/>
                <a:gd name="T17" fmla="*/ 141 h 188"/>
                <a:gd name="T18" fmla="*/ 56 w 180"/>
                <a:gd name="T19" fmla="*/ 148 h 188"/>
                <a:gd name="T20" fmla="*/ 82 w 180"/>
                <a:gd name="T21" fmla="*/ 150 h 188"/>
                <a:gd name="T22" fmla="*/ 109 w 180"/>
                <a:gd name="T23" fmla="*/ 146 h 188"/>
                <a:gd name="T24" fmla="*/ 118 w 180"/>
                <a:gd name="T25" fmla="*/ 136 h 188"/>
                <a:gd name="T26" fmla="*/ 112 w 180"/>
                <a:gd name="T27" fmla="*/ 126 h 188"/>
                <a:gd name="T28" fmla="*/ 93 w 180"/>
                <a:gd name="T29" fmla="*/ 121 h 188"/>
                <a:gd name="T30" fmla="*/ 74 w 180"/>
                <a:gd name="T31" fmla="*/ 117 h 188"/>
                <a:gd name="T32" fmla="*/ 53 w 180"/>
                <a:gd name="T33" fmla="*/ 113 h 188"/>
                <a:gd name="T34" fmla="*/ 14 w 180"/>
                <a:gd name="T35" fmla="*/ 94 h 188"/>
                <a:gd name="T36" fmla="*/ 1 w 180"/>
                <a:gd name="T37" fmla="*/ 60 h 188"/>
                <a:gd name="T38" fmla="*/ 27 w 180"/>
                <a:gd name="T39" fmla="*/ 18 h 188"/>
                <a:gd name="T40" fmla="*/ 99 w 180"/>
                <a:gd name="T41" fmla="*/ 0 h 188"/>
                <a:gd name="T42" fmla="*/ 141 w 180"/>
                <a:gd name="T43" fmla="*/ 5 h 188"/>
                <a:gd name="T44" fmla="*/ 172 w 180"/>
                <a:gd name="T45" fmla="*/ 13 h 188"/>
                <a:gd name="T46" fmla="*/ 172 w 180"/>
                <a:gd name="T47" fmla="*/ 58 h 188"/>
                <a:gd name="T48" fmla="*/ 166 w 180"/>
                <a:gd name="T49" fmla="*/ 58 h 188"/>
                <a:gd name="T50" fmla="*/ 135 w 180"/>
                <a:gd name="T51" fmla="*/ 44 h 188"/>
                <a:gd name="T52" fmla="*/ 99 w 180"/>
                <a:gd name="T53" fmla="*/ 39 h 188"/>
                <a:gd name="T54" fmla="*/ 74 w 180"/>
                <a:gd name="T55" fmla="*/ 42 h 188"/>
                <a:gd name="T56" fmla="*/ 64 w 180"/>
                <a:gd name="T57" fmla="*/ 53 h 188"/>
                <a:gd name="T58" fmla="*/ 69 w 180"/>
                <a:gd name="T59" fmla="*/ 63 h 188"/>
                <a:gd name="T60" fmla="*/ 90 w 180"/>
                <a:gd name="T61" fmla="*/ 69 h 188"/>
                <a:gd name="T62" fmla="*/ 111 w 180"/>
                <a:gd name="T63" fmla="*/ 73 h 188"/>
                <a:gd name="T64" fmla="*/ 133 w 180"/>
                <a:gd name="T65" fmla="*/ 77 h 188"/>
                <a:gd name="T66" fmla="*/ 169 w 180"/>
                <a:gd name="T67" fmla="*/ 96 h 188"/>
                <a:gd name="T68" fmla="*/ 180 w 180"/>
                <a:gd name="T69" fmla="*/ 12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88">
                  <a:moveTo>
                    <a:pt x="180" y="127"/>
                  </a:moveTo>
                  <a:cubicBezTo>
                    <a:pt x="180" y="145"/>
                    <a:pt x="171" y="160"/>
                    <a:pt x="154" y="171"/>
                  </a:cubicBezTo>
                  <a:cubicBezTo>
                    <a:pt x="136" y="183"/>
                    <a:pt x="111" y="188"/>
                    <a:pt x="80" y="188"/>
                  </a:cubicBezTo>
                  <a:cubicBezTo>
                    <a:pt x="63" y="188"/>
                    <a:pt x="48" y="187"/>
                    <a:pt x="34" y="184"/>
                  </a:cubicBezTo>
                  <a:cubicBezTo>
                    <a:pt x="20" y="181"/>
                    <a:pt x="8" y="178"/>
                    <a:pt x="0" y="174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9" y="129"/>
                    <a:pt x="12" y="131"/>
                    <a:pt x="16" y="134"/>
                  </a:cubicBezTo>
                  <a:cubicBezTo>
                    <a:pt x="21" y="136"/>
                    <a:pt x="26" y="139"/>
                    <a:pt x="34" y="141"/>
                  </a:cubicBezTo>
                  <a:cubicBezTo>
                    <a:pt x="40" y="144"/>
                    <a:pt x="47" y="146"/>
                    <a:pt x="56" y="148"/>
                  </a:cubicBezTo>
                  <a:cubicBezTo>
                    <a:pt x="64" y="149"/>
                    <a:pt x="72" y="150"/>
                    <a:pt x="82" y="150"/>
                  </a:cubicBezTo>
                  <a:cubicBezTo>
                    <a:pt x="94" y="150"/>
                    <a:pt x="103" y="149"/>
                    <a:pt x="109" y="146"/>
                  </a:cubicBezTo>
                  <a:cubicBezTo>
                    <a:pt x="115" y="144"/>
                    <a:pt x="118" y="140"/>
                    <a:pt x="118" y="136"/>
                  </a:cubicBezTo>
                  <a:cubicBezTo>
                    <a:pt x="118" y="131"/>
                    <a:pt x="116" y="128"/>
                    <a:pt x="112" y="126"/>
                  </a:cubicBezTo>
                  <a:cubicBezTo>
                    <a:pt x="109" y="124"/>
                    <a:pt x="102" y="122"/>
                    <a:pt x="93" y="121"/>
                  </a:cubicBezTo>
                  <a:cubicBezTo>
                    <a:pt x="88" y="120"/>
                    <a:pt x="82" y="119"/>
                    <a:pt x="74" y="117"/>
                  </a:cubicBezTo>
                  <a:cubicBezTo>
                    <a:pt x="66" y="116"/>
                    <a:pt x="59" y="115"/>
                    <a:pt x="53" y="113"/>
                  </a:cubicBezTo>
                  <a:cubicBezTo>
                    <a:pt x="35" y="109"/>
                    <a:pt x="22" y="103"/>
                    <a:pt x="14" y="94"/>
                  </a:cubicBezTo>
                  <a:cubicBezTo>
                    <a:pt x="5" y="85"/>
                    <a:pt x="1" y="74"/>
                    <a:pt x="1" y="60"/>
                  </a:cubicBezTo>
                  <a:cubicBezTo>
                    <a:pt x="1" y="43"/>
                    <a:pt x="10" y="29"/>
                    <a:pt x="27" y="18"/>
                  </a:cubicBezTo>
                  <a:cubicBezTo>
                    <a:pt x="45" y="6"/>
                    <a:pt x="69" y="0"/>
                    <a:pt x="99" y="0"/>
                  </a:cubicBezTo>
                  <a:cubicBezTo>
                    <a:pt x="114" y="0"/>
                    <a:pt x="127" y="2"/>
                    <a:pt x="141" y="5"/>
                  </a:cubicBezTo>
                  <a:cubicBezTo>
                    <a:pt x="154" y="7"/>
                    <a:pt x="164" y="10"/>
                    <a:pt x="172" y="13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57" y="53"/>
                    <a:pt x="147" y="48"/>
                    <a:pt x="135" y="44"/>
                  </a:cubicBezTo>
                  <a:cubicBezTo>
                    <a:pt x="123" y="41"/>
                    <a:pt x="111" y="39"/>
                    <a:pt x="99" y="39"/>
                  </a:cubicBezTo>
                  <a:cubicBezTo>
                    <a:pt x="89" y="39"/>
                    <a:pt x="81" y="40"/>
                    <a:pt x="74" y="42"/>
                  </a:cubicBezTo>
                  <a:cubicBezTo>
                    <a:pt x="67" y="45"/>
                    <a:pt x="64" y="49"/>
                    <a:pt x="64" y="53"/>
                  </a:cubicBezTo>
                  <a:cubicBezTo>
                    <a:pt x="64" y="57"/>
                    <a:pt x="65" y="61"/>
                    <a:pt x="69" y="63"/>
                  </a:cubicBezTo>
                  <a:cubicBezTo>
                    <a:pt x="72" y="65"/>
                    <a:pt x="79" y="67"/>
                    <a:pt x="90" y="69"/>
                  </a:cubicBezTo>
                  <a:cubicBezTo>
                    <a:pt x="97" y="71"/>
                    <a:pt x="103" y="72"/>
                    <a:pt x="111" y="73"/>
                  </a:cubicBezTo>
                  <a:cubicBezTo>
                    <a:pt x="118" y="74"/>
                    <a:pt x="125" y="75"/>
                    <a:pt x="133" y="77"/>
                  </a:cubicBezTo>
                  <a:cubicBezTo>
                    <a:pt x="149" y="81"/>
                    <a:pt x="161" y="87"/>
                    <a:pt x="169" y="96"/>
                  </a:cubicBezTo>
                  <a:cubicBezTo>
                    <a:pt x="176" y="104"/>
                    <a:pt x="180" y="114"/>
                    <a:pt x="180" y="127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7489826" y="4221163"/>
              <a:ext cx="792163" cy="717550"/>
            </a:xfrm>
            <a:custGeom>
              <a:avLst/>
              <a:gdLst>
                <a:gd name="T0" fmla="*/ 211 w 211"/>
                <a:gd name="T1" fmla="*/ 94 h 189"/>
                <a:gd name="T2" fmla="*/ 183 w 211"/>
                <a:gd name="T3" fmla="*/ 164 h 189"/>
                <a:gd name="T4" fmla="*/ 105 w 211"/>
                <a:gd name="T5" fmla="*/ 189 h 189"/>
                <a:gd name="T6" fmla="*/ 27 w 211"/>
                <a:gd name="T7" fmla="*/ 164 h 189"/>
                <a:gd name="T8" fmla="*/ 0 w 211"/>
                <a:gd name="T9" fmla="*/ 94 h 189"/>
                <a:gd name="T10" fmla="*/ 28 w 211"/>
                <a:gd name="T11" fmla="*/ 25 h 189"/>
                <a:gd name="T12" fmla="*/ 105 w 211"/>
                <a:gd name="T13" fmla="*/ 0 h 189"/>
                <a:gd name="T14" fmla="*/ 183 w 211"/>
                <a:gd name="T15" fmla="*/ 25 h 189"/>
                <a:gd name="T16" fmla="*/ 211 w 211"/>
                <a:gd name="T17" fmla="*/ 94 h 189"/>
                <a:gd name="T18" fmla="*/ 135 w 211"/>
                <a:gd name="T19" fmla="*/ 138 h 189"/>
                <a:gd name="T20" fmla="*/ 144 w 211"/>
                <a:gd name="T21" fmla="*/ 121 h 189"/>
                <a:gd name="T22" fmla="*/ 147 w 211"/>
                <a:gd name="T23" fmla="*/ 95 h 189"/>
                <a:gd name="T24" fmla="*/ 144 w 211"/>
                <a:gd name="T25" fmla="*/ 68 h 189"/>
                <a:gd name="T26" fmla="*/ 135 w 211"/>
                <a:gd name="T27" fmla="*/ 51 h 189"/>
                <a:gd name="T28" fmla="*/ 122 w 211"/>
                <a:gd name="T29" fmla="*/ 42 h 189"/>
                <a:gd name="T30" fmla="*/ 105 w 211"/>
                <a:gd name="T31" fmla="*/ 39 h 189"/>
                <a:gd name="T32" fmla="*/ 89 w 211"/>
                <a:gd name="T33" fmla="*/ 41 h 189"/>
                <a:gd name="T34" fmla="*/ 76 w 211"/>
                <a:gd name="T35" fmla="*/ 50 h 189"/>
                <a:gd name="T36" fmla="*/ 67 w 211"/>
                <a:gd name="T37" fmla="*/ 67 h 189"/>
                <a:gd name="T38" fmla="*/ 64 w 211"/>
                <a:gd name="T39" fmla="*/ 95 h 189"/>
                <a:gd name="T40" fmla="*/ 67 w 211"/>
                <a:gd name="T41" fmla="*/ 120 h 189"/>
                <a:gd name="T42" fmla="*/ 75 w 211"/>
                <a:gd name="T43" fmla="*/ 137 h 189"/>
                <a:gd name="T44" fmla="*/ 88 w 211"/>
                <a:gd name="T45" fmla="*/ 146 h 189"/>
                <a:gd name="T46" fmla="*/ 106 w 211"/>
                <a:gd name="T47" fmla="*/ 149 h 189"/>
                <a:gd name="T48" fmla="*/ 122 w 211"/>
                <a:gd name="T49" fmla="*/ 147 h 189"/>
                <a:gd name="T50" fmla="*/ 135 w 211"/>
                <a:gd name="T51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1" h="189">
                  <a:moveTo>
                    <a:pt x="211" y="94"/>
                  </a:moveTo>
                  <a:cubicBezTo>
                    <a:pt x="211" y="124"/>
                    <a:pt x="202" y="147"/>
                    <a:pt x="183" y="164"/>
                  </a:cubicBezTo>
                  <a:cubicBezTo>
                    <a:pt x="165" y="180"/>
                    <a:pt x="139" y="189"/>
                    <a:pt x="105" y="189"/>
                  </a:cubicBezTo>
                  <a:cubicBezTo>
                    <a:pt x="72" y="189"/>
                    <a:pt x="46" y="180"/>
                    <a:pt x="27" y="164"/>
                  </a:cubicBezTo>
                  <a:cubicBezTo>
                    <a:pt x="9" y="147"/>
                    <a:pt x="0" y="124"/>
                    <a:pt x="0" y="94"/>
                  </a:cubicBezTo>
                  <a:cubicBezTo>
                    <a:pt x="0" y="65"/>
                    <a:pt x="9" y="42"/>
                    <a:pt x="28" y="25"/>
                  </a:cubicBezTo>
                  <a:cubicBezTo>
                    <a:pt x="46" y="8"/>
                    <a:pt x="72" y="0"/>
                    <a:pt x="105" y="0"/>
                  </a:cubicBezTo>
                  <a:cubicBezTo>
                    <a:pt x="139" y="0"/>
                    <a:pt x="165" y="8"/>
                    <a:pt x="183" y="25"/>
                  </a:cubicBezTo>
                  <a:cubicBezTo>
                    <a:pt x="202" y="42"/>
                    <a:pt x="211" y="65"/>
                    <a:pt x="211" y="94"/>
                  </a:cubicBezTo>
                  <a:close/>
                  <a:moveTo>
                    <a:pt x="135" y="138"/>
                  </a:moveTo>
                  <a:cubicBezTo>
                    <a:pt x="139" y="133"/>
                    <a:pt x="142" y="128"/>
                    <a:pt x="144" y="121"/>
                  </a:cubicBezTo>
                  <a:cubicBezTo>
                    <a:pt x="146" y="115"/>
                    <a:pt x="147" y="106"/>
                    <a:pt x="147" y="95"/>
                  </a:cubicBezTo>
                  <a:cubicBezTo>
                    <a:pt x="147" y="84"/>
                    <a:pt x="146" y="75"/>
                    <a:pt x="144" y="68"/>
                  </a:cubicBezTo>
                  <a:cubicBezTo>
                    <a:pt x="142" y="61"/>
                    <a:pt x="139" y="55"/>
                    <a:pt x="135" y="51"/>
                  </a:cubicBezTo>
                  <a:cubicBezTo>
                    <a:pt x="132" y="47"/>
                    <a:pt x="127" y="44"/>
                    <a:pt x="122" y="42"/>
                  </a:cubicBezTo>
                  <a:cubicBezTo>
                    <a:pt x="117" y="40"/>
                    <a:pt x="111" y="39"/>
                    <a:pt x="105" y="39"/>
                  </a:cubicBezTo>
                  <a:cubicBezTo>
                    <a:pt x="99" y="39"/>
                    <a:pt x="94" y="40"/>
                    <a:pt x="89" y="41"/>
                  </a:cubicBezTo>
                  <a:cubicBezTo>
                    <a:pt x="85" y="43"/>
                    <a:pt x="80" y="46"/>
                    <a:pt x="76" y="50"/>
                  </a:cubicBezTo>
                  <a:cubicBezTo>
                    <a:pt x="72" y="55"/>
                    <a:pt x="69" y="60"/>
                    <a:pt x="67" y="67"/>
                  </a:cubicBezTo>
                  <a:cubicBezTo>
                    <a:pt x="65" y="75"/>
                    <a:pt x="64" y="84"/>
                    <a:pt x="64" y="95"/>
                  </a:cubicBezTo>
                  <a:cubicBezTo>
                    <a:pt x="64" y="104"/>
                    <a:pt x="65" y="113"/>
                    <a:pt x="67" y="120"/>
                  </a:cubicBezTo>
                  <a:cubicBezTo>
                    <a:pt x="68" y="127"/>
                    <a:pt x="71" y="133"/>
                    <a:pt x="75" y="137"/>
                  </a:cubicBezTo>
                  <a:cubicBezTo>
                    <a:pt x="79" y="141"/>
                    <a:pt x="83" y="144"/>
                    <a:pt x="88" y="146"/>
                  </a:cubicBezTo>
                  <a:cubicBezTo>
                    <a:pt x="93" y="148"/>
                    <a:pt x="99" y="149"/>
                    <a:pt x="106" y="149"/>
                  </a:cubicBezTo>
                  <a:cubicBezTo>
                    <a:pt x="111" y="149"/>
                    <a:pt x="117" y="148"/>
                    <a:pt x="122" y="147"/>
                  </a:cubicBezTo>
                  <a:cubicBezTo>
                    <a:pt x="127" y="145"/>
                    <a:pt x="131" y="142"/>
                    <a:pt x="135" y="13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"/>
            <p:cNvSpPr/>
            <p:nvPr userDrawn="1"/>
          </p:nvSpPr>
          <p:spPr bwMode="auto">
            <a:xfrm>
              <a:off x="8312151" y="3940176"/>
              <a:ext cx="1049338" cy="1009650"/>
            </a:xfrm>
            <a:custGeom>
              <a:avLst/>
              <a:gdLst>
                <a:gd name="T0" fmla="*/ 87 w 279"/>
                <a:gd name="T1" fmla="*/ 79 h 266"/>
                <a:gd name="T2" fmla="*/ 159 w 279"/>
                <a:gd name="T3" fmla="*/ 79 h 266"/>
                <a:gd name="T4" fmla="*/ 159 w 279"/>
                <a:gd name="T5" fmla="*/ 53 h 266"/>
                <a:gd name="T6" fmla="*/ 216 w 279"/>
                <a:gd name="T7" fmla="*/ 28 h 266"/>
                <a:gd name="T8" fmla="*/ 222 w 279"/>
                <a:gd name="T9" fmla="*/ 28 h 266"/>
                <a:gd name="T10" fmla="*/ 222 w 279"/>
                <a:gd name="T11" fmla="*/ 79 h 266"/>
                <a:gd name="T12" fmla="*/ 279 w 279"/>
                <a:gd name="T13" fmla="*/ 79 h 266"/>
                <a:gd name="T14" fmla="*/ 279 w 279"/>
                <a:gd name="T15" fmla="*/ 118 h 266"/>
                <a:gd name="T16" fmla="*/ 222 w 279"/>
                <a:gd name="T17" fmla="*/ 118 h 266"/>
                <a:gd name="T18" fmla="*/ 222 w 279"/>
                <a:gd name="T19" fmla="*/ 198 h 266"/>
                <a:gd name="T20" fmla="*/ 248 w 279"/>
                <a:gd name="T21" fmla="*/ 221 h 266"/>
                <a:gd name="T22" fmla="*/ 273 w 279"/>
                <a:gd name="T23" fmla="*/ 216 h 266"/>
                <a:gd name="T24" fmla="*/ 279 w 279"/>
                <a:gd name="T25" fmla="*/ 216 h 266"/>
                <a:gd name="T26" fmla="*/ 279 w 279"/>
                <a:gd name="T27" fmla="*/ 255 h 266"/>
                <a:gd name="T28" fmla="*/ 201 w 279"/>
                <a:gd name="T29" fmla="*/ 258 h 266"/>
                <a:gd name="T30" fmla="*/ 164 w 279"/>
                <a:gd name="T31" fmla="*/ 229 h 266"/>
                <a:gd name="T32" fmla="*/ 159 w 279"/>
                <a:gd name="T33" fmla="*/ 205 h 266"/>
                <a:gd name="T34" fmla="*/ 159 w 279"/>
                <a:gd name="T35" fmla="*/ 118 h 266"/>
                <a:gd name="T36" fmla="*/ 88 w 279"/>
                <a:gd name="T37" fmla="*/ 118 h 266"/>
                <a:gd name="T38" fmla="*/ 88 w 279"/>
                <a:gd name="T39" fmla="*/ 257 h 266"/>
                <a:gd name="T40" fmla="*/ 26 w 279"/>
                <a:gd name="T41" fmla="*/ 257 h 266"/>
                <a:gd name="T42" fmla="*/ 26 w 279"/>
                <a:gd name="T43" fmla="*/ 118 h 266"/>
                <a:gd name="T44" fmla="*/ 0 w 279"/>
                <a:gd name="T45" fmla="*/ 118 h 266"/>
                <a:gd name="T46" fmla="*/ 0 w 279"/>
                <a:gd name="T47" fmla="*/ 79 h 266"/>
                <a:gd name="T48" fmla="*/ 27 w 279"/>
                <a:gd name="T49" fmla="*/ 79 h 266"/>
                <a:gd name="T50" fmla="*/ 48 w 279"/>
                <a:gd name="T51" fmla="*/ 23 h 266"/>
                <a:gd name="T52" fmla="*/ 147 w 279"/>
                <a:gd name="T53" fmla="*/ 13 h 266"/>
                <a:gd name="T54" fmla="*/ 147 w 279"/>
                <a:gd name="T55" fmla="*/ 53 h 266"/>
                <a:gd name="T56" fmla="*/ 142 w 279"/>
                <a:gd name="T57" fmla="*/ 53 h 266"/>
                <a:gd name="T58" fmla="*/ 89 w 279"/>
                <a:gd name="T59" fmla="*/ 60 h 266"/>
                <a:gd name="T60" fmla="*/ 87 w 279"/>
                <a:gd name="T61" fmla="*/ 7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266">
                  <a:moveTo>
                    <a:pt x="87" y="79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22" y="28"/>
                    <a:pt x="222" y="28"/>
                    <a:pt x="222" y="28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79" y="118"/>
                    <a:pt x="279" y="118"/>
                    <a:pt x="279" y="118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22" y="198"/>
                    <a:pt x="221" y="223"/>
                    <a:pt x="248" y="221"/>
                  </a:cubicBezTo>
                  <a:cubicBezTo>
                    <a:pt x="248" y="221"/>
                    <a:pt x="260" y="222"/>
                    <a:pt x="273" y="216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5"/>
                    <a:pt x="245" y="266"/>
                    <a:pt x="201" y="258"/>
                  </a:cubicBezTo>
                  <a:cubicBezTo>
                    <a:pt x="201" y="258"/>
                    <a:pt x="173" y="253"/>
                    <a:pt x="164" y="229"/>
                  </a:cubicBezTo>
                  <a:cubicBezTo>
                    <a:pt x="164" y="229"/>
                    <a:pt x="159" y="218"/>
                    <a:pt x="159" y="205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3" y="41"/>
                    <a:pt x="48" y="23"/>
                  </a:cubicBezTo>
                  <a:cubicBezTo>
                    <a:pt x="48" y="23"/>
                    <a:pt x="76" y="0"/>
                    <a:pt x="147" y="13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99" y="40"/>
                    <a:pt x="89" y="60"/>
                  </a:cubicBezTo>
                  <a:cubicBezTo>
                    <a:pt x="89" y="60"/>
                    <a:pt x="85" y="69"/>
                    <a:pt x="87" y="79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972329" y="2789784"/>
            <a:ext cx="8305271" cy="12784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005BAC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分隔页：</a:t>
            </a:r>
            <a:endParaRPr lang="en-US" altLang="zh-CN" dirty="0" smtClean="0"/>
          </a:p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 36pt </a:t>
            </a:r>
            <a:r>
              <a:rPr lang="zh-CN" altLang="en-US" dirty="0" smtClean="0"/>
              <a:t>加粗</a:t>
            </a:r>
            <a:endParaRPr lang="zh-CN" altLang="en-US" dirty="0"/>
          </a:p>
        </p:txBody>
      </p:sp>
      <p:grpSp>
        <p:nvGrpSpPr>
          <p:cNvPr id="4" name="组合 3"/>
          <p:cNvGrpSpPr/>
          <p:nvPr userDrawn="1"/>
        </p:nvGrpSpPr>
        <p:grpSpPr>
          <a:xfrm flipH="1">
            <a:off x="795943" y="1830878"/>
            <a:ext cx="1571106" cy="3196245"/>
            <a:chOff x="795943" y="1234670"/>
            <a:chExt cx="1571106" cy="3196245"/>
          </a:xfrm>
        </p:grpSpPr>
        <p:sp>
          <p:nvSpPr>
            <p:cNvPr id="5" name="单圆角矩形 4"/>
            <p:cNvSpPr/>
            <p:nvPr userDrawn="1"/>
          </p:nvSpPr>
          <p:spPr>
            <a:xfrm flipH="1">
              <a:off x="795943" y="1234670"/>
              <a:ext cx="1571106" cy="1571106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单圆角矩形 5"/>
            <p:cNvSpPr/>
            <p:nvPr userDrawn="1"/>
          </p:nvSpPr>
          <p:spPr>
            <a:xfrm flipH="1" flipV="1">
              <a:off x="795943" y="2859809"/>
              <a:ext cx="1571106" cy="1571106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1764000"/>
            <a:ext cx="10210271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  <p:sp>
        <p:nvSpPr>
          <p:cNvPr id="11" name="矩形 10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 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17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1" y="1764000"/>
            <a:ext cx="4823886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  <p:sp>
        <p:nvSpPr>
          <p:cNvPr id="18" name="文本占位符 11"/>
          <p:cNvSpPr>
            <a:spLocks noGrp="1"/>
          </p:cNvSpPr>
          <p:nvPr>
            <p:ph type="body" sz="quarter" idx="16" hasCustomPrompt="1"/>
          </p:nvPr>
        </p:nvSpPr>
        <p:spPr>
          <a:xfrm>
            <a:off x="5894385" y="1764000"/>
            <a:ext cx="4963886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-左图右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20" name="文本占位符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" y="1764000"/>
            <a:ext cx="5854400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  <p:sp>
        <p:nvSpPr>
          <p:cNvPr id="8" name="图片占位符 7"/>
          <p:cNvSpPr>
            <a:spLocks noGrp="1" noChangeAspect="1"/>
          </p:cNvSpPr>
          <p:nvPr>
            <p:ph type="pic" sz="quarter" idx="24"/>
          </p:nvPr>
        </p:nvSpPr>
        <p:spPr>
          <a:xfrm>
            <a:off x="6923471" y="1764000"/>
            <a:ext cx="3934800" cy="3934800"/>
          </a:xfrm>
          <a:prstGeom prst="round1Rect">
            <a:avLst>
              <a:gd name="adj" fmla="val 6056"/>
            </a:avLst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-左字右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722100" y="514350"/>
            <a:ext cx="469900" cy="960378"/>
            <a:chOff x="11802593" y="514350"/>
            <a:chExt cx="407324" cy="832486"/>
          </a:xfrm>
        </p:grpSpPr>
        <p:sp>
          <p:nvSpPr>
            <p:cNvPr id="6" name="单圆角矩形 5"/>
            <p:cNvSpPr/>
            <p:nvPr/>
          </p:nvSpPr>
          <p:spPr>
            <a:xfrm flipH="1">
              <a:off x="11802593" y="514350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B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单圆角矩形 6"/>
            <p:cNvSpPr/>
            <p:nvPr/>
          </p:nvSpPr>
          <p:spPr>
            <a:xfrm flipH="1" flipV="1">
              <a:off x="11802593" y="939512"/>
              <a:ext cx="407324" cy="407324"/>
            </a:xfrm>
            <a:prstGeom prst="round1Rect">
              <a:avLst>
                <a:gd name="adj" fmla="val 8202"/>
              </a:avLst>
            </a:prstGeom>
            <a:solidFill>
              <a:srgbClr val="00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660929" y="637880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此处标注东软信息安全密级</a:t>
            </a:r>
            <a:endParaRPr lang="zh-CN" altLang="en-US" sz="1000" dirty="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000"/>
            <a:ext cx="10210270" cy="572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加粗 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116000"/>
            <a:ext cx="10210271" cy="348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0B3EA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18pt </a:t>
            </a:r>
            <a:endParaRPr lang="zh-CN" altLang="en-US" dirty="0"/>
          </a:p>
        </p:txBody>
      </p:sp>
      <p:sp>
        <p:nvSpPr>
          <p:cNvPr id="19" name="文本占位符 11"/>
          <p:cNvSpPr>
            <a:spLocks noGrp="1"/>
          </p:cNvSpPr>
          <p:nvPr>
            <p:ph type="body" sz="quarter" idx="22" hasCustomPrompt="1"/>
          </p:nvPr>
        </p:nvSpPr>
        <p:spPr>
          <a:xfrm>
            <a:off x="4992913" y="1764000"/>
            <a:ext cx="5865357" cy="39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32323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zh-CN" altLang="en-US" dirty="0" smtClean="0"/>
              <a:t>正文 微软雅黑 </a:t>
            </a:r>
            <a:r>
              <a:rPr lang="en-US" altLang="zh-CN" dirty="0" smtClean="0"/>
              <a:t>Verdana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14pt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dirty="0" smtClean="0"/>
              <a:t>单击此处添加正文</a:t>
            </a:r>
            <a:endParaRPr lang="en-US" altLang="zh-CN" dirty="0" smtClean="0"/>
          </a:p>
        </p:txBody>
      </p:sp>
      <p:sp>
        <p:nvSpPr>
          <p:cNvPr id="22" name="图片占位符 18"/>
          <p:cNvSpPr>
            <a:spLocks noGrp="1" noChangeAspect="1"/>
          </p:cNvSpPr>
          <p:nvPr>
            <p:ph type="pic" sz="quarter" idx="27"/>
          </p:nvPr>
        </p:nvSpPr>
        <p:spPr>
          <a:xfrm>
            <a:off x="648000" y="1764000"/>
            <a:ext cx="3935455" cy="3934800"/>
          </a:xfrm>
          <a:custGeom>
            <a:avLst/>
            <a:gdLst>
              <a:gd name="connsiteX0" fmla="*/ 246590 w 3365500"/>
              <a:gd name="connsiteY0" fmla="*/ 0 h 3365500"/>
              <a:gd name="connsiteX1" fmla="*/ 3118910 w 3365500"/>
              <a:gd name="connsiteY1" fmla="*/ 0 h 3365500"/>
              <a:gd name="connsiteX2" fmla="*/ 3365500 w 3365500"/>
              <a:gd name="connsiteY2" fmla="*/ 246590 h 3365500"/>
              <a:gd name="connsiteX3" fmla="*/ 3365500 w 3365500"/>
              <a:gd name="connsiteY3" fmla="*/ 3365500 h 3365500"/>
              <a:gd name="connsiteX4" fmla="*/ 3365500 w 3365500"/>
              <a:gd name="connsiteY4" fmla="*/ 3365500 h 3365500"/>
              <a:gd name="connsiteX5" fmla="*/ 0 w 3365500"/>
              <a:gd name="connsiteY5" fmla="*/ 3365500 h 3365500"/>
              <a:gd name="connsiteX6" fmla="*/ 0 w 3365500"/>
              <a:gd name="connsiteY6" fmla="*/ 3365500 h 3365500"/>
              <a:gd name="connsiteX7" fmla="*/ 0 w 3365500"/>
              <a:gd name="connsiteY7" fmla="*/ 246590 h 3365500"/>
              <a:gd name="connsiteX8" fmla="*/ 246590 w 3365500"/>
              <a:gd name="connsiteY8" fmla="*/ 0 h 3365500"/>
              <a:gd name="connsiteX0-1" fmla="*/ 246590 w 3400346"/>
              <a:gd name="connsiteY0-2" fmla="*/ 0 h 3365500"/>
              <a:gd name="connsiteX1-3" fmla="*/ 3328460 w 3400346"/>
              <a:gd name="connsiteY1-4" fmla="*/ 0 h 3365500"/>
              <a:gd name="connsiteX2-5" fmla="*/ 3365500 w 3400346"/>
              <a:gd name="connsiteY2-6" fmla="*/ 246590 h 3365500"/>
              <a:gd name="connsiteX3-7" fmla="*/ 3365500 w 3400346"/>
              <a:gd name="connsiteY3-8" fmla="*/ 3365500 h 3365500"/>
              <a:gd name="connsiteX4-9" fmla="*/ 3365500 w 3400346"/>
              <a:gd name="connsiteY4-10" fmla="*/ 3365500 h 3365500"/>
              <a:gd name="connsiteX5-11" fmla="*/ 0 w 3400346"/>
              <a:gd name="connsiteY5-12" fmla="*/ 3365500 h 3365500"/>
              <a:gd name="connsiteX6-13" fmla="*/ 0 w 3400346"/>
              <a:gd name="connsiteY6-14" fmla="*/ 3365500 h 3365500"/>
              <a:gd name="connsiteX7-15" fmla="*/ 0 w 3400346"/>
              <a:gd name="connsiteY7-16" fmla="*/ 246590 h 3365500"/>
              <a:gd name="connsiteX8-17" fmla="*/ 246590 w 3400346"/>
              <a:gd name="connsiteY8-18" fmla="*/ 0 h 3365500"/>
              <a:gd name="connsiteX0-19" fmla="*/ 246590 w 3413081"/>
              <a:gd name="connsiteY0-20" fmla="*/ 0 h 3365500"/>
              <a:gd name="connsiteX1-21" fmla="*/ 3347510 w 3413081"/>
              <a:gd name="connsiteY1-22" fmla="*/ 0 h 3365500"/>
              <a:gd name="connsiteX2-23" fmla="*/ 3365500 w 3413081"/>
              <a:gd name="connsiteY2-24" fmla="*/ 246590 h 3365500"/>
              <a:gd name="connsiteX3-25" fmla="*/ 3365500 w 3413081"/>
              <a:gd name="connsiteY3-26" fmla="*/ 3365500 h 3365500"/>
              <a:gd name="connsiteX4-27" fmla="*/ 3365500 w 3413081"/>
              <a:gd name="connsiteY4-28" fmla="*/ 3365500 h 3365500"/>
              <a:gd name="connsiteX5-29" fmla="*/ 0 w 3413081"/>
              <a:gd name="connsiteY5-30" fmla="*/ 3365500 h 3365500"/>
              <a:gd name="connsiteX6-31" fmla="*/ 0 w 3413081"/>
              <a:gd name="connsiteY6-32" fmla="*/ 3365500 h 3365500"/>
              <a:gd name="connsiteX7-33" fmla="*/ 0 w 3413081"/>
              <a:gd name="connsiteY7-34" fmla="*/ 246590 h 3365500"/>
              <a:gd name="connsiteX8-35" fmla="*/ 246590 w 3413081"/>
              <a:gd name="connsiteY8-36" fmla="*/ 0 h 3365500"/>
              <a:gd name="connsiteX0-37" fmla="*/ 246590 w 3419838"/>
              <a:gd name="connsiteY0-38" fmla="*/ 0 h 3365500"/>
              <a:gd name="connsiteX1-39" fmla="*/ 3357035 w 3419838"/>
              <a:gd name="connsiteY1-40" fmla="*/ 0 h 3365500"/>
              <a:gd name="connsiteX2-41" fmla="*/ 3365500 w 3419838"/>
              <a:gd name="connsiteY2-42" fmla="*/ 246590 h 3365500"/>
              <a:gd name="connsiteX3-43" fmla="*/ 3365500 w 3419838"/>
              <a:gd name="connsiteY3-44" fmla="*/ 3365500 h 3365500"/>
              <a:gd name="connsiteX4-45" fmla="*/ 3365500 w 3419838"/>
              <a:gd name="connsiteY4-46" fmla="*/ 3365500 h 3365500"/>
              <a:gd name="connsiteX5-47" fmla="*/ 0 w 3419838"/>
              <a:gd name="connsiteY5-48" fmla="*/ 3365500 h 3365500"/>
              <a:gd name="connsiteX6-49" fmla="*/ 0 w 3419838"/>
              <a:gd name="connsiteY6-50" fmla="*/ 3365500 h 3365500"/>
              <a:gd name="connsiteX7-51" fmla="*/ 0 w 3419838"/>
              <a:gd name="connsiteY7-52" fmla="*/ 246590 h 3365500"/>
              <a:gd name="connsiteX8-53" fmla="*/ 246590 w 3419838"/>
              <a:gd name="connsiteY8-54" fmla="*/ 0 h 3365500"/>
              <a:gd name="connsiteX0-55" fmla="*/ 246590 w 3426814"/>
              <a:gd name="connsiteY0-56" fmla="*/ 0 h 3365500"/>
              <a:gd name="connsiteX1-57" fmla="*/ 3366560 w 3426814"/>
              <a:gd name="connsiteY1-58" fmla="*/ 0 h 3365500"/>
              <a:gd name="connsiteX2-59" fmla="*/ 3365500 w 3426814"/>
              <a:gd name="connsiteY2-60" fmla="*/ 246590 h 3365500"/>
              <a:gd name="connsiteX3-61" fmla="*/ 3365500 w 3426814"/>
              <a:gd name="connsiteY3-62" fmla="*/ 3365500 h 3365500"/>
              <a:gd name="connsiteX4-63" fmla="*/ 3365500 w 3426814"/>
              <a:gd name="connsiteY4-64" fmla="*/ 3365500 h 3365500"/>
              <a:gd name="connsiteX5-65" fmla="*/ 0 w 3426814"/>
              <a:gd name="connsiteY5-66" fmla="*/ 3365500 h 3365500"/>
              <a:gd name="connsiteX6-67" fmla="*/ 0 w 3426814"/>
              <a:gd name="connsiteY6-68" fmla="*/ 3365500 h 3365500"/>
              <a:gd name="connsiteX7-69" fmla="*/ 0 w 3426814"/>
              <a:gd name="connsiteY7-70" fmla="*/ 246590 h 3365500"/>
              <a:gd name="connsiteX8-71" fmla="*/ 246590 w 3426814"/>
              <a:gd name="connsiteY8-72" fmla="*/ 0 h 3365500"/>
              <a:gd name="connsiteX0-73" fmla="*/ 246590 w 3426814"/>
              <a:gd name="connsiteY0-74" fmla="*/ 0 h 3365500"/>
              <a:gd name="connsiteX1-75" fmla="*/ 3366560 w 3426814"/>
              <a:gd name="connsiteY1-76" fmla="*/ 0 h 3365500"/>
              <a:gd name="connsiteX2-77" fmla="*/ 3365500 w 3426814"/>
              <a:gd name="connsiteY2-78" fmla="*/ 246590 h 3365500"/>
              <a:gd name="connsiteX3-79" fmla="*/ 3367087 w 3426814"/>
              <a:gd name="connsiteY3-80" fmla="*/ 427037 h 3365500"/>
              <a:gd name="connsiteX4-81" fmla="*/ 3365500 w 3426814"/>
              <a:gd name="connsiteY4-82" fmla="*/ 3365500 h 3365500"/>
              <a:gd name="connsiteX5-83" fmla="*/ 3365500 w 3426814"/>
              <a:gd name="connsiteY5-84" fmla="*/ 3365500 h 3365500"/>
              <a:gd name="connsiteX6-85" fmla="*/ 0 w 3426814"/>
              <a:gd name="connsiteY6-86" fmla="*/ 3365500 h 3365500"/>
              <a:gd name="connsiteX7-87" fmla="*/ 0 w 3426814"/>
              <a:gd name="connsiteY7-88" fmla="*/ 3365500 h 3365500"/>
              <a:gd name="connsiteX8-89" fmla="*/ 0 w 3426814"/>
              <a:gd name="connsiteY8-90" fmla="*/ 246590 h 3365500"/>
              <a:gd name="connsiteX9" fmla="*/ 246590 w 3426814"/>
              <a:gd name="connsiteY9" fmla="*/ 0 h 3365500"/>
              <a:gd name="connsiteX0-91" fmla="*/ 246590 w 3599479"/>
              <a:gd name="connsiteY0-92" fmla="*/ 15825 h 3381325"/>
              <a:gd name="connsiteX1-93" fmla="*/ 3366560 w 3599479"/>
              <a:gd name="connsiteY1-94" fmla="*/ 15825 h 3381325"/>
              <a:gd name="connsiteX2-95" fmla="*/ 3371849 w 3599479"/>
              <a:gd name="connsiteY2-96" fmla="*/ 19000 h 3381325"/>
              <a:gd name="connsiteX3-97" fmla="*/ 3365500 w 3599479"/>
              <a:gd name="connsiteY3-98" fmla="*/ 262415 h 3381325"/>
              <a:gd name="connsiteX4-99" fmla="*/ 3367087 w 3599479"/>
              <a:gd name="connsiteY4-100" fmla="*/ 442862 h 3381325"/>
              <a:gd name="connsiteX5-101" fmla="*/ 3365500 w 3599479"/>
              <a:gd name="connsiteY5-102" fmla="*/ 3381325 h 3381325"/>
              <a:gd name="connsiteX6-103" fmla="*/ 3365500 w 3599479"/>
              <a:gd name="connsiteY6-104" fmla="*/ 3381325 h 3381325"/>
              <a:gd name="connsiteX7-105" fmla="*/ 0 w 3599479"/>
              <a:gd name="connsiteY7-106" fmla="*/ 3381325 h 3381325"/>
              <a:gd name="connsiteX8-107" fmla="*/ 0 w 3599479"/>
              <a:gd name="connsiteY8-108" fmla="*/ 3381325 h 3381325"/>
              <a:gd name="connsiteX9-109" fmla="*/ 0 w 3599479"/>
              <a:gd name="connsiteY9-110" fmla="*/ 262415 h 3381325"/>
              <a:gd name="connsiteX10" fmla="*/ 246590 w 3599479"/>
              <a:gd name="connsiteY10" fmla="*/ 15825 h 3381325"/>
              <a:gd name="connsiteX0-111" fmla="*/ 246590 w 3599419"/>
              <a:gd name="connsiteY0-112" fmla="*/ 29179 h 3394679"/>
              <a:gd name="connsiteX1-113" fmla="*/ 3366560 w 3599419"/>
              <a:gd name="connsiteY1-114" fmla="*/ 29179 h 3394679"/>
              <a:gd name="connsiteX2-115" fmla="*/ 3371849 w 3599419"/>
              <a:gd name="connsiteY2-116" fmla="*/ 32354 h 3394679"/>
              <a:gd name="connsiteX3-117" fmla="*/ 3367087 w 3599419"/>
              <a:gd name="connsiteY3-118" fmla="*/ 456216 h 3394679"/>
              <a:gd name="connsiteX4-119" fmla="*/ 3365500 w 3599419"/>
              <a:gd name="connsiteY4-120" fmla="*/ 3394679 h 3394679"/>
              <a:gd name="connsiteX5-121" fmla="*/ 3365500 w 3599419"/>
              <a:gd name="connsiteY5-122" fmla="*/ 3394679 h 3394679"/>
              <a:gd name="connsiteX6-123" fmla="*/ 0 w 3599419"/>
              <a:gd name="connsiteY6-124" fmla="*/ 3394679 h 3394679"/>
              <a:gd name="connsiteX7-125" fmla="*/ 0 w 3599419"/>
              <a:gd name="connsiteY7-126" fmla="*/ 3394679 h 3394679"/>
              <a:gd name="connsiteX8-127" fmla="*/ 0 w 3599419"/>
              <a:gd name="connsiteY8-128" fmla="*/ 275769 h 3394679"/>
              <a:gd name="connsiteX9-129" fmla="*/ 246590 w 3599419"/>
              <a:gd name="connsiteY9-130" fmla="*/ 29179 h 3394679"/>
              <a:gd name="connsiteX0-131" fmla="*/ 246590 w 3597884"/>
              <a:gd name="connsiteY0-132" fmla="*/ 0 h 3365500"/>
              <a:gd name="connsiteX1-133" fmla="*/ 3366560 w 3597884"/>
              <a:gd name="connsiteY1-134" fmla="*/ 0 h 3365500"/>
              <a:gd name="connsiteX2-135" fmla="*/ 3367087 w 3597884"/>
              <a:gd name="connsiteY2-136" fmla="*/ 427037 h 3365500"/>
              <a:gd name="connsiteX3-137" fmla="*/ 3365500 w 3597884"/>
              <a:gd name="connsiteY3-138" fmla="*/ 3365500 h 3365500"/>
              <a:gd name="connsiteX4-139" fmla="*/ 3365500 w 3597884"/>
              <a:gd name="connsiteY4-140" fmla="*/ 3365500 h 3365500"/>
              <a:gd name="connsiteX5-141" fmla="*/ 0 w 3597884"/>
              <a:gd name="connsiteY5-142" fmla="*/ 3365500 h 3365500"/>
              <a:gd name="connsiteX6-143" fmla="*/ 0 w 3597884"/>
              <a:gd name="connsiteY6-144" fmla="*/ 3365500 h 3365500"/>
              <a:gd name="connsiteX7-145" fmla="*/ 0 w 3597884"/>
              <a:gd name="connsiteY7-146" fmla="*/ 246590 h 3365500"/>
              <a:gd name="connsiteX8-147" fmla="*/ 246590 w 3597884"/>
              <a:gd name="connsiteY8-148" fmla="*/ 0 h 3365500"/>
              <a:gd name="connsiteX0-149" fmla="*/ 246590 w 3377753"/>
              <a:gd name="connsiteY0-150" fmla="*/ 16210 h 3381710"/>
              <a:gd name="connsiteX1-151" fmla="*/ 3366560 w 3377753"/>
              <a:gd name="connsiteY1-152" fmla="*/ 16210 h 3381710"/>
              <a:gd name="connsiteX2-153" fmla="*/ 3367087 w 3377753"/>
              <a:gd name="connsiteY2-154" fmla="*/ 443247 h 3381710"/>
              <a:gd name="connsiteX3-155" fmla="*/ 3365500 w 3377753"/>
              <a:gd name="connsiteY3-156" fmla="*/ 3381710 h 3381710"/>
              <a:gd name="connsiteX4-157" fmla="*/ 3365500 w 3377753"/>
              <a:gd name="connsiteY4-158" fmla="*/ 3381710 h 3381710"/>
              <a:gd name="connsiteX5-159" fmla="*/ 0 w 3377753"/>
              <a:gd name="connsiteY5-160" fmla="*/ 3381710 h 3381710"/>
              <a:gd name="connsiteX6-161" fmla="*/ 0 w 3377753"/>
              <a:gd name="connsiteY6-162" fmla="*/ 3381710 h 3381710"/>
              <a:gd name="connsiteX7-163" fmla="*/ 0 w 3377753"/>
              <a:gd name="connsiteY7-164" fmla="*/ 262800 h 3381710"/>
              <a:gd name="connsiteX8-165" fmla="*/ 246590 w 3377753"/>
              <a:gd name="connsiteY8-166" fmla="*/ 16210 h 3381710"/>
              <a:gd name="connsiteX0-167" fmla="*/ 246590 w 3367127"/>
              <a:gd name="connsiteY0-168" fmla="*/ 0 h 3365500"/>
              <a:gd name="connsiteX1-169" fmla="*/ 3366560 w 3367127"/>
              <a:gd name="connsiteY1-170" fmla="*/ 0 h 3365500"/>
              <a:gd name="connsiteX2-171" fmla="*/ 3367087 w 3367127"/>
              <a:gd name="connsiteY2-172" fmla="*/ 427037 h 3365500"/>
              <a:gd name="connsiteX3-173" fmla="*/ 3365500 w 3367127"/>
              <a:gd name="connsiteY3-174" fmla="*/ 3365500 h 3365500"/>
              <a:gd name="connsiteX4-175" fmla="*/ 3365500 w 3367127"/>
              <a:gd name="connsiteY4-176" fmla="*/ 3365500 h 3365500"/>
              <a:gd name="connsiteX5-177" fmla="*/ 0 w 3367127"/>
              <a:gd name="connsiteY5-178" fmla="*/ 3365500 h 3365500"/>
              <a:gd name="connsiteX6-179" fmla="*/ 0 w 3367127"/>
              <a:gd name="connsiteY6-180" fmla="*/ 3365500 h 3365500"/>
              <a:gd name="connsiteX7-181" fmla="*/ 0 w 3367127"/>
              <a:gd name="connsiteY7-182" fmla="*/ 246590 h 3365500"/>
              <a:gd name="connsiteX8-183" fmla="*/ 246590 w 3367127"/>
              <a:gd name="connsiteY8-184" fmla="*/ 0 h 3365500"/>
              <a:gd name="connsiteX0-185" fmla="*/ 246590 w 3367127"/>
              <a:gd name="connsiteY0-186" fmla="*/ 0 h 3365500"/>
              <a:gd name="connsiteX1-187" fmla="*/ 3366560 w 3367127"/>
              <a:gd name="connsiteY1-188" fmla="*/ 0 h 3365500"/>
              <a:gd name="connsiteX2-189" fmla="*/ 3367087 w 3367127"/>
              <a:gd name="connsiteY2-190" fmla="*/ 427037 h 3365500"/>
              <a:gd name="connsiteX3-191" fmla="*/ 3365500 w 3367127"/>
              <a:gd name="connsiteY3-192" fmla="*/ 3365500 h 3365500"/>
              <a:gd name="connsiteX4-193" fmla="*/ 3365500 w 3367127"/>
              <a:gd name="connsiteY4-194" fmla="*/ 3365500 h 3365500"/>
              <a:gd name="connsiteX5-195" fmla="*/ 0 w 3367127"/>
              <a:gd name="connsiteY5-196" fmla="*/ 3365500 h 3365500"/>
              <a:gd name="connsiteX6-197" fmla="*/ 0 w 3367127"/>
              <a:gd name="connsiteY6-198" fmla="*/ 3365500 h 3365500"/>
              <a:gd name="connsiteX7-199" fmla="*/ 0 w 3367127"/>
              <a:gd name="connsiteY7-200" fmla="*/ 246590 h 3365500"/>
              <a:gd name="connsiteX8-201" fmla="*/ 246590 w 3367127"/>
              <a:gd name="connsiteY8-202" fmla="*/ 0 h 3365500"/>
              <a:gd name="connsiteX0-203" fmla="*/ 246590 w 3597354"/>
              <a:gd name="connsiteY0-204" fmla="*/ 0 h 3365500"/>
              <a:gd name="connsiteX1-205" fmla="*/ 3366560 w 3597354"/>
              <a:gd name="connsiteY1-206" fmla="*/ 0 h 3365500"/>
              <a:gd name="connsiteX2-207" fmla="*/ 3365500 w 3597354"/>
              <a:gd name="connsiteY2-208" fmla="*/ 3365500 h 3365500"/>
              <a:gd name="connsiteX3-209" fmla="*/ 3365500 w 3597354"/>
              <a:gd name="connsiteY3-210" fmla="*/ 3365500 h 3365500"/>
              <a:gd name="connsiteX4-211" fmla="*/ 0 w 3597354"/>
              <a:gd name="connsiteY4-212" fmla="*/ 3365500 h 3365500"/>
              <a:gd name="connsiteX5-213" fmla="*/ 0 w 3597354"/>
              <a:gd name="connsiteY5-214" fmla="*/ 3365500 h 3365500"/>
              <a:gd name="connsiteX6-215" fmla="*/ 0 w 3597354"/>
              <a:gd name="connsiteY6-216" fmla="*/ 246590 h 3365500"/>
              <a:gd name="connsiteX7-217" fmla="*/ 246590 w 3597354"/>
              <a:gd name="connsiteY7-218" fmla="*/ 0 h 3365500"/>
              <a:gd name="connsiteX0-219" fmla="*/ 246590 w 3367119"/>
              <a:gd name="connsiteY0-220" fmla="*/ 0 h 3365500"/>
              <a:gd name="connsiteX1-221" fmla="*/ 3366560 w 3367119"/>
              <a:gd name="connsiteY1-222" fmla="*/ 0 h 3365500"/>
              <a:gd name="connsiteX2-223" fmla="*/ 3365500 w 3367119"/>
              <a:gd name="connsiteY2-224" fmla="*/ 3365500 h 3365500"/>
              <a:gd name="connsiteX3-225" fmla="*/ 3365500 w 3367119"/>
              <a:gd name="connsiteY3-226" fmla="*/ 3365500 h 3365500"/>
              <a:gd name="connsiteX4-227" fmla="*/ 0 w 3367119"/>
              <a:gd name="connsiteY4-228" fmla="*/ 3365500 h 3365500"/>
              <a:gd name="connsiteX5-229" fmla="*/ 0 w 3367119"/>
              <a:gd name="connsiteY5-230" fmla="*/ 3365500 h 3365500"/>
              <a:gd name="connsiteX6-231" fmla="*/ 0 w 3367119"/>
              <a:gd name="connsiteY6-232" fmla="*/ 246590 h 3365500"/>
              <a:gd name="connsiteX7-233" fmla="*/ 246590 w 3367119"/>
              <a:gd name="connsiteY7-234" fmla="*/ 0 h 3365500"/>
              <a:gd name="connsiteX0-235" fmla="*/ 246590 w 3366560"/>
              <a:gd name="connsiteY0-236" fmla="*/ 0 h 3365500"/>
              <a:gd name="connsiteX1-237" fmla="*/ 3366560 w 3366560"/>
              <a:gd name="connsiteY1-238" fmla="*/ 0 h 3365500"/>
              <a:gd name="connsiteX2-239" fmla="*/ 3365500 w 3366560"/>
              <a:gd name="connsiteY2-240" fmla="*/ 3365500 h 3365500"/>
              <a:gd name="connsiteX3-241" fmla="*/ 3365500 w 3366560"/>
              <a:gd name="connsiteY3-242" fmla="*/ 3365500 h 3365500"/>
              <a:gd name="connsiteX4-243" fmla="*/ 0 w 3366560"/>
              <a:gd name="connsiteY4-244" fmla="*/ 3365500 h 3365500"/>
              <a:gd name="connsiteX5-245" fmla="*/ 0 w 3366560"/>
              <a:gd name="connsiteY5-246" fmla="*/ 3365500 h 3365500"/>
              <a:gd name="connsiteX6-247" fmla="*/ 0 w 3366560"/>
              <a:gd name="connsiteY6-248" fmla="*/ 246590 h 3365500"/>
              <a:gd name="connsiteX7-249" fmla="*/ 246590 w 3366560"/>
              <a:gd name="connsiteY7-250" fmla="*/ 0 h 3365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366560" h="3365500">
                <a:moveTo>
                  <a:pt x="246590" y="0"/>
                </a:moveTo>
                <a:lnTo>
                  <a:pt x="3366560" y="0"/>
                </a:lnTo>
                <a:cubicBezTo>
                  <a:pt x="3363456" y="57044"/>
                  <a:pt x="3365677" y="2804583"/>
                  <a:pt x="3365500" y="3365500"/>
                </a:cubicBezTo>
                <a:lnTo>
                  <a:pt x="3365500" y="3365500"/>
                </a:lnTo>
                <a:lnTo>
                  <a:pt x="0" y="3365500"/>
                </a:lnTo>
                <a:lnTo>
                  <a:pt x="0" y="3365500"/>
                </a:lnTo>
                <a:lnTo>
                  <a:pt x="0" y="246590"/>
                </a:lnTo>
                <a:cubicBezTo>
                  <a:pt x="0" y="110402"/>
                  <a:pt x="110402" y="0"/>
                  <a:pt x="246590" y="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8163679" y="1074777"/>
            <a:ext cx="2898021" cy="677108"/>
          </a:xfrm>
        </p:spPr>
        <p:txBody>
          <a:bodyPr/>
          <a:lstStyle/>
          <a:p>
            <a:r>
              <a:rPr lang="zh-CN" altLang="en-US" dirty="0" smtClean="0"/>
              <a:t>云概述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演讲人            </a:t>
            </a:r>
            <a:endParaRPr lang="en-US" altLang="zh-CN" dirty="0" smtClean="0"/>
          </a:p>
          <a:p>
            <a:r>
              <a:rPr lang="zh-CN" altLang="en-US" dirty="0"/>
              <a:t>郑菲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349500" y="1574800"/>
            <a:ext cx="8496300" cy="4078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1638300"/>
            <a:ext cx="782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387600" y="1308100"/>
            <a:ext cx="7924799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392044" y="1397000"/>
            <a:ext cx="8009255" cy="419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38400" y="838200"/>
            <a:ext cx="8013699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27044" y="1803400"/>
            <a:ext cx="7221855" cy="380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988944" y="1841500"/>
            <a:ext cx="7336155" cy="382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76500" y="1257300"/>
            <a:ext cx="74549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988944" y="1790701"/>
            <a:ext cx="7234555" cy="3540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6100" y="927100"/>
            <a:ext cx="7327899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511314"/>
            <a:ext cx="242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课程安排</a:t>
            </a:r>
            <a:endParaRPr lang="en-US" altLang="zh-CN" sz="4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82700" y="2131943"/>
            <a:ext cx="948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云平台概述：</a:t>
            </a:r>
            <a:r>
              <a:rPr lang="en-US" altLang="zh-CN" sz="3600" b="1" dirty="0" err="1" smtClean="0"/>
              <a:t>Esxi</a:t>
            </a:r>
            <a:r>
              <a:rPr lang="en-US" altLang="zh-CN" sz="3600" b="1" dirty="0" smtClean="0"/>
              <a:t>   OpenStack </a:t>
            </a:r>
            <a:r>
              <a:rPr lang="zh-CN" altLang="en-US" sz="3600" b="1" dirty="0"/>
              <a:t>公有云</a:t>
            </a:r>
            <a:endParaRPr lang="en-US" altLang="zh-CN" sz="3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644900"/>
            <a:ext cx="948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云安全：</a:t>
            </a:r>
            <a:r>
              <a:rPr lang="zh-CN" altLang="en-US" sz="3600" b="1" dirty="0" smtClean="0"/>
              <a:t>东西向隔离 负载均衡 相关产品</a:t>
            </a:r>
            <a:endParaRPr lang="en-US" altLang="zh-CN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963544" y="1854200"/>
            <a:ext cx="7869555" cy="365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03244" y="1869122"/>
            <a:ext cx="7374255" cy="371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397000" y="1035050"/>
            <a:ext cx="4792345" cy="300990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99572" y="1943100"/>
            <a:ext cx="7078027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07944" y="1120140"/>
            <a:ext cx="8085455" cy="487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84145" y="1414462"/>
            <a:ext cx="7310756" cy="418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11144" y="1421130"/>
            <a:ext cx="7679055" cy="405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84144" y="1548764"/>
            <a:ext cx="7717155" cy="383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963544" y="1500822"/>
            <a:ext cx="7361555" cy="387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68244" y="1244282"/>
            <a:ext cx="7818755" cy="416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06344" y="1090294"/>
            <a:ext cx="7361555" cy="400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4" y="139700"/>
            <a:ext cx="75977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63444" y="2315844"/>
            <a:ext cx="7653655" cy="2383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595244" y="1126807"/>
            <a:ext cx="7793355" cy="4842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34944" y="1435417"/>
            <a:ext cx="7348855" cy="402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17444" y="1389380"/>
            <a:ext cx="8453755" cy="421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12644" y="1325244"/>
            <a:ext cx="8568055" cy="464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531744" y="1192530"/>
            <a:ext cx="7882255" cy="472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341244" y="1078864"/>
            <a:ext cx="8250555" cy="489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11144" y="1139824"/>
            <a:ext cx="7831455" cy="461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60344" y="1172844"/>
            <a:ext cx="7501255" cy="483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25344" y="1196657"/>
            <a:ext cx="8529955" cy="481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趋势</a:t>
            </a:r>
            <a:r>
              <a:rPr lang="en-US" altLang="zh-CN" dirty="0" smtClean="0"/>
              <a:t>|</a:t>
            </a:r>
            <a:r>
              <a:rPr lang="zh-CN" altLang="en-US" dirty="0" smtClean="0"/>
              <a:t>云计算用户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租户</a:t>
            </a:r>
            <a:r>
              <a:rPr lang="en-US" altLang="zh-CN" dirty="0" smtClean="0"/>
              <a:t>/</a:t>
            </a:r>
            <a:r>
              <a:rPr lang="zh-CN" altLang="en-US" dirty="0" smtClean="0"/>
              <a:t>用户数量的变化</a:t>
            </a:r>
            <a:endParaRPr lang="en-US" altLang="zh-CN" dirty="0" smtClean="0"/>
          </a:p>
          <a:p>
            <a:r>
              <a:rPr lang="zh-CN" altLang="en-US" dirty="0" smtClean="0"/>
              <a:t>混合云、私有云增长更为显著，特别是大中型企业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3433708"/>
            <a:ext cx="4800600" cy="2457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03" y="602101"/>
            <a:ext cx="4464104" cy="244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58744" y="1073150"/>
            <a:ext cx="8301355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07944" y="812164"/>
            <a:ext cx="7894955" cy="472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557144" y="1067117"/>
            <a:ext cx="8161655" cy="472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85744" y="1260474"/>
            <a:ext cx="7653655" cy="453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68244" y="977264"/>
            <a:ext cx="8339455" cy="459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60344" y="579437"/>
            <a:ext cx="7767955" cy="502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47644" y="874394"/>
            <a:ext cx="7894955" cy="476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61944" y="660082"/>
            <a:ext cx="7590155" cy="520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695700" y="654684"/>
            <a:ext cx="5461000" cy="545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707447" y="1514792"/>
            <a:ext cx="5080953" cy="272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4" y="960438"/>
            <a:ext cx="8931275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945254" y="219074"/>
            <a:ext cx="5173345" cy="630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83902" y="2282190"/>
            <a:ext cx="6202998" cy="251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55644" y="2003107"/>
            <a:ext cx="7348855" cy="284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20644" y="1750060"/>
            <a:ext cx="7717155" cy="353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55544" y="805814"/>
            <a:ext cx="8275955" cy="493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76144" y="823276"/>
            <a:ext cx="8415655" cy="4917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20700"/>
            <a:ext cx="8869044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22300"/>
            <a:ext cx="9283699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44" y="1511300"/>
            <a:ext cx="7386955" cy="427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20352" y="1072197"/>
            <a:ext cx="6539548" cy="501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93" y="1174750"/>
            <a:ext cx="835977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10814" y="863282"/>
            <a:ext cx="7017385" cy="5448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33357" y="1165224"/>
            <a:ext cx="7236143" cy="504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20352" y="1109662"/>
            <a:ext cx="6806248" cy="489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18117" y="1023937"/>
            <a:ext cx="7073583" cy="508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98774" y="897572"/>
            <a:ext cx="6753225" cy="535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19374" y="723264"/>
            <a:ext cx="7019925" cy="561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01962" y="716597"/>
            <a:ext cx="6650038" cy="559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19424" y="794067"/>
            <a:ext cx="6416675" cy="556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55302" y="801370"/>
            <a:ext cx="6418898" cy="567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18802" y="762000"/>
            <a:ext cx="6469698" cy="532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40413" y="1231900"/>
            <a:ext cx="7673658" cy="4815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81350" y="577532"/>
            <a:ext cx="6534150" cy="545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72104" y="804544"/>
            <a:ext cx="6652895" cy="530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76867" y="908050"/>
            <a:ext cx="6610033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661988"/>
            <a:ext cx="70961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393700"/>
            <a:ext cx="100488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99" y="711200"/>
            <a:ext cx="9017001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3863"/>
            <a:ext cx="75247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95325"/>
            <a:ext cx="85725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390650"/>
            <a:ext cx="68484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452563"/>
            <a:ext cx="669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81" y="1282700"/>
            <a:ext cx="8297546" cy="41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52663"/>
            <a:ext cx="6781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5913"/>
            <a:ext cx="8610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128713"/>
            <a:ext cx="83915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" y="419100"/>
            <a:ext cx="109982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685800"/>
            <a:ext cx="109474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85800"/>
            <a:ext cx="10706099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66" y="1038224"/>
            <a:ext cx="7206933" cy="47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WPS 演示</Application>
  <PresentationFormat>宽屏</PresentationFormat>
  <Paragraphs>16</Paragraphs>
  <Slides>86</Slides>
  <Notes>84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6" baseType="lpstr">
      <vt:lpstr>Arial</vt:lpstr>
      <vt:lpstr>宋体</vt:lpstr>
      <vt:lpstr>Wingdings</vt:lpstr>
      <vt:lpstr>Calibri</vt:lpstr>
      <vt:lpstr>Verdana</vt:lpstr>
      <vt:lpstr>微软雅黑</vt:lpstr>
      <vt:lpstr>Times New Roman</vt:lpstr>
      <vt:lpstr>Arial Unicode MS</vt:lpstr>
      <vt:lpstr>Calibri Light</vt:lpstr>
      <vt:lpstr>自定义设计方案</vt:lpstr>
      <vt:lpstr>PowerPoint 演示文稿</vt:lpstr>
      <vt:lpstr>PowerPoint 演示文稿</vt:lpstr>
      <vt:lpstr>PowerPoint 演示文稿</vt:lpstr>
      <vt:lpstr>趋势|云计算用户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Zhenting Li</dc:creator>
  <cp:lastModifiedBy>Cray</cp:lastModifiedBy>
  <cp:revision>2152</cp:revision>
  <cp:lastPrinted>2017-02-22T10:25:00Z</cp:lastPrinted>
  <dcterms:created xsi:type="dcterms:W3CDTF">2014-10-09T02:08:00Z</dcterms:created>
  <dcterms:modified xsi:type="dcterms:W3CDTF">2019-04-27T02:12:28Z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2052-10.1.0.7671</vt:lpwstr>
  </property>
</Properties>
</file>